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549" r:id="rId2"/>
    <p:sldId id="560" r:id="rId3"/>
    <p:sldId id="545" r:id="rId4"/>
    <p:sldId id="554" r:id="rId5"/>
    <p:sldId id="548" r:id="rId6"/>
    <p:sldId id="566" r:id="rId7"/>
    <p:sldId id="562" r:id="rId8"/>
    <p:sldId id="561" r:id="rId9"/>
    <p:sldId id="558" r:id="rId10"/>
    <p:sldId id="570" r:id="rId11"/>
    <p:sldId id="563" r:id="rId12"/>
    <p:sldId id="559" r:id="rId13"/>
    <p:sldId id="557" r:id="rId14"/>
    <p:sldId id="551" r:id="rId15"/>
    <p:sldId id="553" r:id="rId16"/>
    <p:sldId id="567" r:id="rId17"/>
    <p:sldId id="568" r:id="rId18"/>
    <p:sldId id="569" r:id="rId19"/>
    <p:sldId id="555" r:id="rId20"/>
    <p:sldId id="543" r:id="rId21"/>
    <p:sldId id="540" r:id="rId22"/>
    <p:sldId id="556" r:id="rId23"/>
    <p:sldId id="542" r:id="rId24"/>
    <p:sldId id="523" r:id="rId25"/>
    <p:sldId id="526" r:id="rId26"/>
    <p:sldId id="544" r:id="rId27"/>
    <p:sldId id="522" r:id="rId28"/>
  </p:sldIdLst>
  <p:sldSz cx="20299363" cy="144478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10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AC2"/>
    <a:srgbClr val="FF7F0E"/>
    <a:srgbClr val="2CA02C"/>
    <a:srgbClr val="FFBB78"/>
    <a:srgbClr val="7C8EA6"/>
    <a:srgbClr val="AEC7E8"/>
    <a:srgbClr val="F9FF81"/>
    <a:srgbClr val="FDFFDA"/>
    <a:srgbClr val="BFC01F"/>
    <a:srgbClr val="16BF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73" autoAdjust="0"/>
    <p:restoredTop sz="94660"/>
  </p:normalViewPr>
  <p:slideViewPr>
    <p:cSldViewPr snapToGrid="0" showGuides="1">
      <p:cViewPr varScale="1">
        <p:scale>
          <a:sx n="41" d="100"/>
          <a:sy n="41" d="100"/>
        </p:scale>
        <p:origin x="378" y="84"/>
      </p:cViewPr>
      <p:guideLst>
        <p:guide pos="11002"/>
        <p:guide orient="horz" pos="455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3366,'30'-2,"0"-1,-1-1,1-2,-1-1,-1-1,1-1,-2-2,1-1,-1-1,-1-1,37-27,20-20,142-137,191-257,-30 29,-370 411,90-87,-4-4,121-165,-166 189,4 3,4 2,77-72,186-177,-115 109,-159 162,-17 17,56-45,-78 72,0 0,0 1,1 1,1 1,0 0,0 1,31-8,11-3,-1-1,-2-4,0-2,-1-2,-2-3,66-47,-84 50,46-46,0 1,-48 46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824 1,'-90'98,"-98"139,141-174,-192 200,147-169,54-55,18-21,2 2,0 0,0 2,-21 35,22-26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237 0,'-2'33,"-2"-1,0 0,-3-1,-15 50,-9 42,-23 302,48-385,-1 0,-17 52,12-50,-12 83,-8 157,25-216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0,'7'0,"16"0,10 0,15 0,4 0,2 0,4 0,0 0,-10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0,'16'19,"-1"0,0 1,-2 0,0 1,-1 1,-2 0,11 31,-1 2,19 87,-28-95,2 0,2-1,21 45,-4-16,-3 0,27 117,-56-191,14 50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657 1504,'-13'-1,"0"-1,0 0,0-1,1 0,-1-1,1-1,0 0,1 0,-1-1,1-1,0 0,-16-13,-6-7,1-2,-42-50,55 57,2-1,1-1,0-1,2 0,-12-32,-44-139,-2-4,53 154,3 0,1-1,2-1,3 0,1 0,3-1,0-82,6-48,2 94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55 5238,'-1'0,"-1"0,1 0,0 0,-1-1,1 1,0 0,-1-1,1 1,0-1,0 1,-1-1,1 0,0 1,0-1,0 0,0 0,0 0,0 0,0 0,0 0,1 0,-1 0,-1-2,-10-32,6 7,2 1,1-1,2 0,0 0,2 0,5-31,36-173,-41 225,172-715,-128 577,6 3,87-171,-113 262,-3-1,-2-2,23-103,-27 77,3 1,4 0,3 2,3 1,52-94,19-58,-71 153,48-87,-38 85,-2-1,-5-2,-2-2,-4 0,-4-2,11-90,-32 170,8-54,3 0,2 0,25-63,-11 47,35-149,9-23,-51 180,9-50,23-172,-52 280,11-74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2667,'2'0,"0"-1,1 1,-1-1,0 0,0 0,1 0,-1 0,0 0,0 0,0-1,0 1,0 0,-1-1,1 0,0 1,-1-1,3-4,26-40,-20 29,272-508,-230 422,211-352,15-33,38-42,-14 112,-250 358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1,'11'20,"2"0,0 0,1-1,1-1,1-1,0 0,20 15,138 95,-125-93,396 257,-266-168,220 166,-170-95,187 144,-213-183,162 112,-231-178,101 63,-156-106,-32-20,70 51,147 115,-227-166,1 0,2-3,56 25,-28-20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0,'24'0,"1"1,0 1,-1 2,1 0,-1 1,0 2,24 9,-31-8,-1 0,0 0,0 2,-1 0,-1 1,1 0,-2 1,0 1,0 0,15 21,53 86,112 221,-165-288,0 2,-2 0,-2 2,-3 0,-3 2,16 84,-25-106,1 0,3-1,1 0,1-1,2-1,1 0,36 48,-13-19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1,'3'46,"3"0,1-1,2 1,16 46,6 28,-18-52,3 0,4-2,47 113,25 39,3 7,6 9,-60-130,1-5,-6-17,-3 2,26 105,-51-153,2-1,16 39,7-2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0,'3'1,"1"0,-1 0,0 0,0 1,1-1,-1 1,0 0,0 0,4 4,12 7,4-3,0-1,1-1,0-1,31 4,105 9,-46-7,167 50,-129-24,101 31,10 3,-178-50,84 35,37 11,-174-60,184 54,-177-49,0 2,-2 2,51 30,12 17,141 119,-210-159,0-2,2-1,1-2,0-1,1-2,73 25,-62-26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1458 1,'-6'1,"-1"0,0 1,1 0,-1 0,1 0,0 1,-1 0,1 0,-10 7,0 0,-31 19,1 2,2 2,1 2,-61 63,-138 183,157-177,53-66,-305 386,298-371,-13 22,-4-2,-125 126,122-149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527 1,'-12'0,"-13"0,-15 32,0 34,-16 39,3 35,-2 15,8-8,13-17,12-9,10-14,-16-3,-2-8,-8 1,3-15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2165 7725,'-19'-10,"0"-1,0-1,1-1,1 0,1-1,-1-1,2-1,-21-27,-282-350,173 209,-21-29,9-7,10-7,-154-321,90 69,12 27,111 253,-38-96,98 222,4-1,-15-85,22 51,-6-205,31-114,0 121,-9 29,4-205,5 397,4 0,32-120,-13 74,-4 29,5 1,45-99,-33 92,50-87,-61 135,35-93,-59 128,106-262,32-48,-107 258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3366,'30'-2,"0"-1,-1-1,1-2,-1-1,-1-1,1-1,-2-2,1-1,-1-1,-1-1,37-27,20-20,142-137,191-257,-30 29,-370 411,90-87,-4-4,121-165,-166 189,4 3,4 2,77-72,186-177,-115 109,-159 162,-17 17,56-45,-78 72,0 0,0 1,1 1,1 1,0 0,0 1,31-8,11-3,-1-1,-2-4,0-2,-1-2,-2-3,66-47,-84 50,46-46,0 1,-48 46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0,'3'1,"1"0,-1 0,0 0,0 1,1-1,-1 1,0 0,0 0,4 4,12 7,4-3,0-1,1-1,0-1,31 4,105 9,-46-7,167 50,-129-24,101 31,10 3,-178-50,84 35,37 11,-174-60,184 54,-177-49,0 2,-2 2,51 30,12 17,141 119,-210-159,0-2,2-1,1-2,0-1,1-2,73 25,-62-26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3051 1,'-223'74,"114"-40,-41 9,-2-7,0-6,-231 14,-474-24,751-20,-76 2,-192-5,351 0,0-1,0-2,1 0,0-1,0-1,0-1,1-1,0-1,-34-24,40 26,1 0,-30-11,9 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1553 0,'-8'21,"-1"0,-1-1,-1 0,-1-1,-21 26,-80 83,89-102,-448 455,423-436,2 3,3 2,-39 55,31-33,-110 114,-81 47,114-118,101-89,5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1417 0,'-84'91,"-76"108,106-128,-133 162,-216 210,124-167,263-260,1 1,1 1,0 0,1 1,1 1,1-1,-9 25,-1 7,-24 98,32-84,10-46,-1 0,0-1,-1 0,-1 0,-10 22,-2-11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2,'50'0,"-3"-1,1 1,-1 3,0 2,70 16,-23 7,140 64,86 64,-140-66,631 300,-736-351,2-4,2-3,0-3,109 23,-61-26,200 30,-284-49,0 2,50 17,-32-8,-27-9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1 655,'3'3,"1"0,-1 0,1 0,0-1,0 1,0-1,0 0,1 0,-1-1,0 1,1-1,-1 0,10 1,64-2,-73 0,75-7,133-29,76-38,-118 28,538-97,-406 88,38-5,-319 56,0-1,0-1,0-1,-1 0,24-13,96-60,7-4,-128 75,0 1,0 1,1 0,0 2,42-6,21 7,166 14,-93 10,-112-11,0-3,0-1,0-2,1-3,69-7,-72-2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3051 1,'-223'74,"114"-40,-41 9,-2-7,0-6,-231 14,-474-24,751-20,-76 2,-192-5,351 0,0-1,0-2,1 0,0-1,0-1,0-1,1-1,0-1,-34-24,40 26,1 0,-30-11,9 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4092 42,'-5'-4,"0"0,0 1,-1 0,1 0,-1 0,0 0,0 1,0 0,0 1,0-1,-9 0,-76-4,63 6,-859-4,457 7,-904-3,1248 4,-109 20,137-16,-26 8,1 4,-97 37,28-9,39-8,72-24,0-1,-47 9,-4-5,60-8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525 0,'3'5,"0"-1,0 0,-1 1,0 0,0-1,0 1,0 0,-1 0,0 0,0 0,0 0,-1 0,1 10,-1-12,1 22,-1 0,-2 0,0 0,-1-1,-2 1,0-1,-2 0,-12 30,-2-6,-2 0,-54 83,-2 7,60-101,-1-1,-2 0,-1-2,-47 54,61-78,1 0,0 1,1 0,0 1,0 0,2 0,-1 0,2 0,-1 1,-3 20,-18 47,15-53,2 1,0-1,2 2,-5 39,7-22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824 1,'-90'98,"-98"139,141-174,-192 200,147-169,54-55,18-21,2 2,0 0,0 2,-21 35,22-26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237 0,'-2'33,"-2"-1,0 0,-3-1,-15 50,-9 42,-23 302,48-385,-1 0,-17 52,12-50,-12 83,-8 157,25-216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0,'7'0,"16"0,10 0,15 0,4 0,2 0,4 0,0 0,-10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0,'16'19,"-1"0,0 1,-2 0,0 1,-1 1,-2 0,11 31,-1 2,19 87,-28-95,2 0,2-1,21 45,-4-16,-3 0,27 117,-56-191,14 50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657 1504,'-13'-1,"0"-1,0 0,0-1,1 0,-1-1,1-1,0 0,1 0,-1-1,1-1,0 0,-16-13,-6-7,1-2,-42-50,55 57,2-1,1-1,0-1,2 0,-12-32,-44-139,-2-4,53 154,3 0,1-1,2-1,3 0,1 0,3-1,0-82,6-48,2 94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55 5238,'-1'0,"-1"0,1 0,0 0,-1-1,1 1,0 0,-1-1,1 1,0-1,0 1,-1-1,1 0,0 1,0-1,0 0,0 0,0 0,0 0,0 0,0 0,1 0,-1 0,-1-2,-10-32,6 7,2 1,1-1,2 0,0 0,2 0,5-31,36-173,-41 225,172-715,-128 577,6 3,87-171,-113 262,-3-1,-2-2,23-103,-27 77,3 1,4 0,3 2,3 1,52-94,19-58,-71 153,48-87,-38 85,-2-1,-5-2,-2-2,-4 0,-4-2,11-90,-32 170,8-54,3 0,2 0,25-63,-11 47,35-149,9-23,-51 180,9-50,23-172,-52 280,11-74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2667,'2'0,"0"-1,1 1,-1-1,0 0,0 0,1 0,-1 0,0 0,0 0,0-1,0 1,0 0,-1-1,1 0,0 1,-1-1,3-4,26-40,-20 29,272-508,-230 422,211-352,15-33,38-42,-14 112,-250 358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1,'11'20,"2"0,0 0,1-1,1-1,1-1,0 0,20 15,138 95,-125-93,396 257,-266-168,220 166,-170-95,187 144,-213-183,162 112,-231-178,101 63,-156-106,-32-20,70 51,147 115,-227-166,1 0,2-3,56 25,-28-20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1553 0,'-8'21,"-1"0,-1-1,-1 0,-1-1,-21 26,-80 83,89-102,-448 455,423-436,2 3,3 2,-39 55,31-33,-110 114,-81 47,114-118,101-89,5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0,'24'0,"1"1,0 1,-1 2,1 0,-1 1,0 2,24 9,-31-8,-1 0,0 0,0 2,-1 0,-1 1,1 0,-2 1,0 1,0 0,15 21,53 86,112 221,-165-288,0 2,-2 0,-2 2,-3 0,-3 2,16 84,-25-106,1 0,3-1,1 0,1-1,2-1,1 0,36 48,-13-19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1,'3'46,"3"0,1-1,2 1,16 46,6 28,-18-52,3 0,4-2,47 113,25 39,3 7,6 9,-60-130,1-5,-6-17,-3 2,26 105,-51-153,2-1,16 39,7-2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1458 1,'-6'1,"-1"0,0 1,1 0,-1 0,1 0,0 1,-1 0,1 0,-10 7,0 0,-31 19,1 2,2 2,1 2,-61 63,-138 183,157-177,53-66,-305 386,298-371,-13 22,-4-2,-125 126,122-149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527 1,'-12'0,"-13"0,-15 32,0 34,-16 39,3 35,-2 15,8-8,13-17,12-9,10-14,-16-3,-2-8,-8 1,3-15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2165 7725,'-19'-10,"0"-1,0-1,1-1,1 0,1-1,-1-1,2-1,-21-27,-282-350,173 209,-21-29,9-7,10-7,-154-321,90 69,12 27,111 253,-38-96,98 222,4-1,-15-85,22 51,-6-205,31-114,0 121,-9 29,4-205,5 397,4 0,32-120,-13 74,-4 29,5 1,45-99,-33 92,50-87,-61 135,35-93,-59 128,106-262,32-48,-107 258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1417 0,'-84'91,"-76"108,106-128,-133 162,-216 210,124-167,263-260,1 1,1 1,0 0,1 1,1 1,1-1,-9 25,-1 7,-24 98,32-84,10-46,-1 0,0-1,-1 0,-1 0,-10 22,-2-11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2,'50'0,"-3"-1,1 1,-1 3,0 2,70 16,-23 7,140 64,86 64,-140-66,631 300,-736-351,2-4,2-3,0-3,109 23,-61-26,200 30,-284-49,0 2,50 17,-32-8,-27-9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1 655,'3'3,"1"0,-1 0,1 0,0-1,0 1,0-1,0 0,1 0,-1-1,0 1,1-1,-1 0,10 1,64-2,-73 0,75-7,133-29,76-38,-118 28,538-97,-406 88,38-5,-319 56,0-1,0-1,0-1,-1 0,24-13,96-60,7-4,-128 75,0 1,0 1,1 0,0 2,42-6,21 7,166 14,-93 10,-112-11,0-3,0-1,0-2,1-3,69-7,-72-2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4092 42,'-5'-4,"0"0,0 1,-1 0,1 0,-1 0,0 0,0 1,0 0,0 1,0-1,-9 0,-76-4,63 6,-859-4,457 7,-904-3,1248 4,-109 20,137-16,-26 8,1 4,-97 37,28-9,39-8,72-24,0-1,-47 9,-4-5,60-8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525 0,'3'5,"0"-1,0 0,-1 1,0 0,0-1,0 1,0 0,-1 0,0 0,0 0,0 0,-1 0,1 10,-1-12,1 22,-1 0,-2 0,0 0,-1-1,-2 1,0-1,-2 0,-12 30,-2-6,-2 0,-54 83,-2 7,60-101,-1-1,-2 0,-1-2,-47 54,61-78,1 0,0 1,1 0,0 1,0 0,2 0,-1 0,2 0,-1 1,-3 20,-18 47,15-53,2 1,0-1,2 2,-5 39,7-22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9A03F-CB26-4ACD-B5D9-502D8AA06D83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60475" y="1143000"/>
            <a:ext cx="4337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6C00D-9753-49AA-B3A3-27F55EABE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394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1pPr>
    <a:lvl2pPr marL="833933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2pPr>
    <a:lvl3pPr marL="1667866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3pPr>
    <a:lvl4pPr marL="2501798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4pPr>
    <a:lvl5pPr marL="3335731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5pPr>
    <a:lvl6pPr marL="4169664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6pPr>
    <a:lvl7pPr marL="5003597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7pPr>
    <a:lvl8pPr marL="5837530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8pPr>
    <a:lvl9pPr marL="6671462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72827-0FEF-43AE-882A-8EFCB77F42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78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72827-0FEF-43AE-882A-8EFCB77F42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048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52" y="2364497"/>
            <a:ext cx="17254459" cy="5029988"/>
          </a:xfrm>
        </p:spPr>
        <p:txBody>
          <a:bodyPr anchor="b"/>
          <a:lstStyle>
            <a:lvl1pPr algn="ctr">
              <a:defRPr sz="1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37421" y="7588461"/>
            <a:ext cx="15224522" cy="3488215"/>
          </a:xfrm>
        </p:spPr>
        <p:txBody>
          <a:bodyPr/>
          <a:lstStyle>
            <a:lvl1pPr marL="0" indent="0" algn="ctr">
              <a:buNone/>
              <a:defRPr sz="5056"/>
            </a:lvl1pPr>
            <a:lvl2pPr marL="963183" indent="0" algn="ctr">
              <a:buNone/>
              <a:defRPr sz="4213"/>
            </a:lvl2pPr>
            <a:lvl3pPr marL="1926366" indent="0" algn="ctr">
              <a:buNone/>
              <a:defRPr sz="3792"/>
            </a:lvl3pPr>
            <a:lvl4pPr marL="2889550" indent="0" algn="ctr">
              <a:buNone/>
              <a:defRPr sz="3371"/>
            </a:lvl4pPr>
            <a:lvl5pPr marL="3852733" indent="0" algn="ctr">
              <a:buNone/>
              <a:defRPr sz="3371"/>
            </a:lvl5pPr>
            <a:lvl6pPr marL="4815916" indent="0" algn="ctr">
              <a:buNone/>
              <a:defRPr sz="3371"/>
            </a:lvl6pPr>
            <a:lvl7pPr marL="5779099" indent="0" algn="ctr">
              <a:buNone/>
              <a:defRPr sz="3371"/>
            </a:lvl7pPr>
            <a:lvl8pPr marL="6742283" indent="0" algn="ctr">
              <a:buNone/>
              <a:defRPr sz="3371"/>
            </a:lvl8pPr>
            <a:lvl9pPr marL="7705466" indent="0" algn="ctr">
              <a:buNone/>
              <a:defRPr sz="337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F4F9-5727-46B6-A005-192ADA922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F4F9-5727-46B6-A005-192ADA922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65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526733" y="769214"/>
            <a:ext cx="4377050" cy="122438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95583" y="769214"/>
            <a:ext cx="12877408" cy="12243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F4F9-5727-46B6-A005-192ADA922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04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F4F9-5727-46B6-A005-192ADA922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50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010" y="3601931"/>
            <a:ext cx="17508201" cy="6009898"/>
          </a:xfrm>
        </p:spPr>
        <p:txBody>
          <a:bodyPr anchor="b"/>
          <a:lstStyle>
            <a:lvl1pPr>
              <a:defRPr sz="1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010" y="9668684"/>
            <a:ext cx="17508201" cy="3160464"/>
          </a:xfrm>
        </p:spPr>
        <p:txBody>
          <a:bodyPr/>
          <a:lstStyle>
            <a:lvl1pPr marL="0" indent="0">
              <a:buNone/>
              <a:defRPr sz="5056">
                <a:solidFill>
                  <a:schemeClr val="tx1"/>
                </a:solidFill>
              </a:defRPr>
            </a:lvl1pPr>
            <a:lvl2pPr marL="963183" indent="0">
              <a:buNone/>
              <a:defRPr sz="4213">
                <a:solidFill>
                  <a:schemeClr val="tx1">
                    <a:tint val="75000"/>
                  </a:schemeClr>
                </a:solidFill>
              </a:defRPr>
            </a:lvl2pPr>
            <a:lvl3pPr marL="1926366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3pPr>
            <a:lvl4pPr marL="2889550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4pPr>
            <a:lvl5pPr marL="3852733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5pPr>
            <a:lvl6pPr marL="4815916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6pPr>
            <a:lvl7pPr marL="5779099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7pPr>
            <a:lvl8pPr marL="6742283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8pPr>
            <a:lvl9pPr marL="7705466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F4F9-5727-46B6-A005-192ADA922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3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95581" y="3846068"/>
            <a:ext cx="8627229" cy="9167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76553" y="3846068"/>
            <a:ext cx="8627229" cy="9167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F4F9-5727-46B6-A005-192ADA922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16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769217"/>
            <a:ext cx="17508201" cy="27925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8227" y="3541728"/>
            <a:ext cx="8587581" cy="1735746"/>
          </a:xfrm>
        </p:spPr>
        <p:txBody>
          <a:bodyPr anchor="b"/>
          <a:lstStyle>
            <a:lvl1pPr marL="0" indent="0">
              <a:buNone/>
              <a:defRPr sz="5056" b="1"/>
            </a:lvl1pPr>
            <a:lvl2pPr marL="963183" indent="0">
              <a:buNone/>
              <a:defRPr sz="4213" b="1"/>
            </a:lvl2pPr>
            <a:lvl3pPr marL="1926366" indent="0">
              <a:buNone/>
              <a:defRPr sz="3792" b="1"/>
            </a:lvl3pPr>
            <a:lvl4pPr marL="2889550" indent="0">
              <a:buNone/>
              <a:defRPr sz="3371" b="1"/>
            </a:lvl4pPr>
            <a:lvl5pPr marL="3852733" indent="0">
              <a:buNone/>
              <a:defRPr sz="3371" b="1"/>
            </a:lvl5pPr>
            <a:lvl6pPr marL="4815916" indent="0">
              <a:buNone/>
              <a:defRPr sz="3371" b="1"/>
            </a:lvl6pPr>
            <a:lvl7pPr marL="5779099" indent="0">
              <a:buNone/>
              <a:defRPr sz="3371" b="1"/>
            </a:lvl7pPr>
            <a:lvl8pPr marL="6742283" indent="0">
              <a:buNone/>
              <a:defRPr sz="3371" b="1"/>
            </a:lvl8pPr>
            <a:lvl9pPr marL="7705466" indent="0">
              <a:buNone/>
              <a:defRPr sz="33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98227" y="5277474"/>
            <a:ext cx="8587581" cy="776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76554" y="3541728"/>
            <a:ext cx="8629873" cy="1735746"/>
          </a:xfrm>
        </p:spPr>
        <p:txBody>
          <a:bodyPr anchor="b"/>
          <a:lstStyle>
            <a:lvl1pPr marL="0" indent="0">
              <a:buNone/>
              <a:defRPr sz="5056" b="1"/>
            </a:lvl1pPr>
            <a:lvl2pPr marL="963183" indent="0">
              <a:buNone/>
              <a:defRPr sz="4213" b="1"/>
            </a:lvl2pPr>
            <a:lvl3pPr marL="1926366" indent="0">
              <a:buNone/>
              <a:defRPr sz="3792" b="1"/>
            </a:lvl3pPr>
            <a:lvl4pPr marL="2889550" indent="0">
              <a:buNone/>
              <a:defRPr sz="3371" b="1"/>
            </a:lvl4pPr>
            <a:lvl5pPr marL="3852733" indent="0">
              <a:buNone/>
              <a:defRPr sz="3371" b="1"/>
            </a:lvl5pPr>
            <a:lvl6pPr marL="4815916" indent="0">
              <a:buNone/>
              <a:defRPr sz="3371" b="1"/>
            </a:lvl6pPr>
            <a:lvl7pPr marL="5779099" indent="0">
              <a:buNone/>
              <a:defRPr sz="3371" b="1"/>
            </a:lvl7pPr>
            <a:lvl8pPr marL="6742283" indent="0">
              <a:buNone/>
              <a:defRPr sz="3371" b="1"/>
            </a:lvl8pPr>
            <a:lvl9pPr marL="7705466" indent="0">
              <a:buNone/>
              <a:defRPr sz="33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76554" y="5277474"/>
            <a:ext cx="8629873" cy="776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F4F9-5727-46B6-A005-192ADA922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F4F9-5727-46B6-A005-192ADA922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79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F4F9-5727-46B6-A005-192ADA922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13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963189"/>
            <a:ext cx="6547073" cy="3371162"/>
          </a:xfrm>
        </p:spPr>
        <p:txBody>
          <a:bodyPr anchor="b"/>
          <a:lstStyle>
            <a:lvl1pPr>
              <a:defRPr sz="674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29873" y="2080224"/>
            <a:ext cx="10276553" cy="10267329"/>
          </a:xfrm>
        </p:spPr>
        <p:txBody>
          <a:bodyPr/>
          <a:lstStyle>
            <a:lvl1pPr>
              <a:defRPr sz="6741"/>
            </a:lvl1pPr>
            <a:lvl2pPr>
              <a:defRPr sz="5899"/>
            </a:lvl2pPr>
            <a:lvl3pPr>
              <a:defRPr sz="5056"/>
            </a:lvl3pPr>
            <a:lvl4pPr>
              <a:defRPr sz="4213"/>
            </a:lvl4pPr>
            <a:lvl5pPr>
              <a:defRPr sz="4213"/>
            </a:lvl5pPr>
            <a:lvl6pPr>
              <a:defRPr sz="4213"/>
            </a:lvl6pPr>
            <a:lvl7pPr>
              <a:defRPr sz="4213"/>
            </a:lvl7pPr>
            <a:lvl8pPr>
              <a:defRPr sz="4213"/>
            </a:lvl8pPr>
            <a:lvl9pPr>
              <a:defRPr sz="42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98225" y="4334351"/>
            <a:ext cx="6547073" cy="8029922"/>
          </a:xfrm>
        </p:spPr>
        <p:txBody>
          <a:bodyPr/>
          <a:lstStyle>
            <a:lvl1pPr marL="0" indent="0">
              <a:buNone/>
              <a:defRPr sz="3371"/>
            </a:lvl1pPr>
            <a:lvl2pPr marL="963183" indent="0">
              <a:buNone/>
              <a:defRPr sz="2949"/>
            </a:lvl2pPr>
            <a:lvl3pPr marL="1926366" indent="0">
              <a:buNone/>
              <a:defRPr sz="2528"/>
            </a:lvl3pPr>
            <a:lvl4pPr marL="2889550" indent="0">
              <a:buNone/>
              <a:defRPr sz="2107"/>
            </a:lvl4pPr>
            <a:lvl5pPr marL="3852733" indent="0">
              <a:buNone/>
              <a:defRPr sz="2107"/>
            </a:lvl5pPr>
            <a:lvl6pPr marL="4815916" indent="0">
              <a:buNone/>
              <a:defRPr sz="2107"/>
            </a:lvl6pPr>
            <a:lvl7pPr marL="5779099" indent="0">
              <a:buNone/>
              <a:defRPr sz="2107"/>
            </a:lvl7pPr>
            <a:lvl8pPr marL="6742283" indent="0">
              <a:buNone/>
              <a:defRPr sz="2107"/>
            </a:lvl8pPr>
            <a:lvl9pPr marL="7705466" indent="0">
              <a:buNone/>
              <a:defRPr sz="21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F4F9-5727-46B6-A005-192ADA922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45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963189"/>
            <a:ext cx="6547073" cy="3371162"/>
          </a:xfrm>
        </p:spPr>
        <p:txBody>
          <a:bodyPr anchor="b"/>
          <a:lstStyle>
            <a:lvl1pPr>
              <a:defRPr sz="674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29873" y="2080224"/>
            <a:ext cx="10276553" cy="10267329"/>
          </a:xfrm>
        </p:spPr>
        <p:txBody>
          <a:bodyPr anchor="t"/>
          <a:lstStyle>
            <a:lvl1pPr marL="0" indent="0">
              <a:buNone/>
              <a:defRPr sz="6741"/>
            </a:lvl1pPr>
            <a:lvl2pPr marL="963183" indent="0">
              <a:buNone/>
              <a:defRPr sz="5899"/>
            </a:lvl2pPr>
            <a:lvl3pPr marL="1926366" indent="0">
              <a:buNone/>
              <a:defRPr sz="5056"/>
            </a:lvl3pPr>
            <a:lvl4pPr marL="2889550" indent="0">
              <a:buNone/>
              <a:defRPr sz="4213"/>
            </a:lvl4pPr>
            <a:lvl5pPr marL="3852733" indent="0">
              <a:buNone/>
              <a:defRPr sz="4213"/>
            </a:lvl5pPr>
            <a:lvl6pPr marL="4815916" indent="0">
              <a:buNone/>
              <a:defRPr sz="4213"/>
            </a:lvl6pPr>
            <a:lvl7pPr marL="5779099" indent="0">
              <a:buNone/>
              <a:defRPr sz="4213"/>
            </a:lvl7pPr>
            <a:lvl8pPr marL="6742283" indent="0">
              <a:buNone/>
              <a:defRPr sz="4213"/>
            </a:lvl8pPr>
            <a:lvl9pPr marL="7705466" indent="0">
              <a:buNone/>
              <a:defRPr sz="421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98225" y="4334351"/>
            <a:ext cx="6547073" cy="8029922"/>
          </a:xfrm>
        </p:spPr>
        <p:txBody>
          <a:bodyPr/>
          <a:lstStyle>
            <a:lvl1pPr marL="0" indent="0">
              <a:buNone/>
              <a:defRPr sz="3371"/>
            </a:lvl1pPr>
            <a:lvl2pPr marL="963183" indent="0">
              <a:buNone/>
              <a:defRPr sz="2949"/>
            </a:lvl2pPr>
            <a:lvl3pPr marL="1926366" indent="0">
              <a:buNone/>
              <a:defRPr sz="2528"/>
            </a:lvl3pPr>
            <a:lvl4pPr marL="2889550" indent="0">
              <a:buNone/>
              <a:defRPr sz="2107"/>
            </a:lvl4pPr>
            <a:lvl5pPr marL="3852733" indent="0">
              <a:buNone/>
              <a:defRPr sz="2107"/>
            </a:lvl5pPr>
            <a:lvl6pPr marL="4815916" indent="0">
              <a:buNone/>
              <a:defRPr sz="2107"/>
            </a:lvl6pPr>
            <a:lvl7pPr marL="5779099" indent="0">
              <a:buNone/>
              <a:defRPr sz="2107"/>
            </a:lvl7pPr>
            <a:lvl8pPr marL="6742283" indent="0">
              <a:buNone/>
              <a:defRPr sz="2107"/>
            </a:lvl8pPr>
            <a:lvl9pPr marL="7705466" indent="0">
              <a:buNone/>
              <a:defRPr sz="21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F4F9-5727-46B6-A005-192ADA922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9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50000"/>
              </a:schemeClr>
            </a:gs>
            <a:gs pos="74000">
              <a:schemeClr val="tx1">
                <a:lumMod val="50000"/>
                <a:lumOff val="50000"/>
              </a:schemeClr>
            </a:gs>
            <a:gs pos="83000">
              <a:schemeClr val="bg2">
                <a:lumMod val="50000"/>
              </a:schemeClr>
            </a:gs>
            <a:gs pos="100000">
              <a:srgbClr val="FDFFDA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95581" y="769217"/>
            <a:ext cx="17508201" cy="2792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5581" y="3846068"/>
            <a:ext cx="17508201" cy="9167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5581" y="13391008"/>
            <a:ext cx="4567357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FBEC3-FE1C-418A-9D9F-3AA76C343FBF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24164" y="13391008"/>
            <a:ext cx="685103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336425" y="13391008"/>
            <a:ext cx="4567357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5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AF4F9-5727-46B6-A005-192ADA922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82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926366" rtl="0" eaLnBrk="1" latinLnBrk="0" hangingPunct="1">
        <a:lnSpc>
          <a:spcPct val="90000"/>
        </a:lnSpc>
        <a:spcBef>
          <a:spcPct val="0"/>
        </a:spcBef>
        <a:buNone/>
        <a:defRPr sz="926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1592" indent="-481592" algn="l" defTabSz="1926366" rtl="0" eaLnBrk="1" latinLnBrk="0" hangingPunct="1">
        <a:lnSpc>
          <a:spcPct val="90000"/>
        </a:lnSpc>
        <a:spcBef>
          <a:spcPts val="2107"/>
        </a:spcBef>
        <a:buFont typeface="Arial" panose="020B0604020202020204" pitchFamily="34" charset="0"/>
        <a:buChar char="•"/>
        <a:defRPr sz="5899" kern="1200">
          <a:solidFill>
            <a:schemeClr val="tx1"/>
          </a:solidFill>
          <a:latin typeface="+mn-lt"/>
          <a:ea typeface="+mn-ea"/>
          <a:cs typeface="+mn-cs"/>
        </a:defRPr>
      </a:lvl1pPr>
      <a:lvl2pPr marL="1444775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5056" kern="1200">
          <a:solidFill>
            <a:schemeClr val="tx1"/>
          </a:solidFill>
          <a:latin typeface="+mn-lt"/>
          <a:ea typeface="+mn-ea"/>
          <a:cs typeface="+mn-cs"/>
        </a:defRPr>
      </a:lvl2pPr>
      <a:lvl3pPr marL="240795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4213" kern="1200">
          <a:solidFill>
            <a:schemeClr val="tx1"/>
          </a:solidFill>
          <a:latin typeface="+mn-lt"/>
          <a:ea typeface="+mn-ea"/>
          <a:cs typeface="+mn-cs"/>
        </a:defRPr>
      </a:lvl3pPr>
      <a:lvl4pPr marL="3371141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4pPr>
      <a:lvl5pPr marL="4334325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5pPr>
      <a:lvl6pPr marL="529750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6pPr>
      <a:lvl7pPr marL="6260691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7pPr>
      <a:lvl8pPr marL="7223874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8pPr>
      <a:lvl9pPr marL="818705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1pPr>
      <a:lvl2pPr marL="96318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2pPr>
      <a:lvl3pPr marL="192636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3pPr>
      <a:lvl4pPr marL="2889550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4pPr>
      <a:lvl5pPr marL="385273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5pPr>
      <a:lvl6pPr marL="481591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6pPr>
      <a:lvl7pPr marL="5779099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7pPr>
      <a:lvl8pPr marL="674228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8pPr>
      <a:lvl9pPr marL="770546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12" Type="http://schemas.openxmlformats.org/officeDocument/2006/relationships/image" Target="../media/image1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68.png"/><Relationship Id="rId5" Type="http://schemas.openxmlformats.org/officeDocument/2006/relationships/image" Target="../media/image64.png"/><Relationship Id="rId10" Type="http://schemas.openxmlformats.org/officeDocument/2006/relationships/image" Target="../media/image52.png"/><Relationship Id="rId4" Type="http://schemas.openxmlformats.org/officeDocument/2006/relationships/image" Target="../media/image63.png"/><Relationship Id="rId9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12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6.png"/><Relationship Id="rId1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7.xml"/><Relationship Id="rId18" Type="http://schemas.openxmlformats.org/officeDocument/2006/relationships/image" Target="../media/image34.png"/><Relationship Id="rId26" Type="http://schemas.openxmlformats.org/officeDocument/2006/relationships/image" Target="../media/image38.png"/><Relationship Id="rId39" Type="http://schemas.openxmlformats.org/officeDocument/2006/relationships/customXml" Target="../ink/ink40.xml"/><Relationship Id="rId21" Type="http://schemas.openxmlformats.org/officeDocument/2006/relationships/customXml" Target="../ink/ink31.xml"/><Relationship Id="rId34" Type="http://schemas.openxmlformats.org/officeDocument/2006/relationships/image" Target="../media/image42.png"/><Relationship Id="rId42" Type="http://schemas.openxmlformats.org/officeDocument/2006/relationships/image" Target="../media/image46.png"/><Relationship Id="rId47" Type="http://schemas.openxmlformats.org/officeDocument/2006/relationships/customXml" Target="../ink/ink44.xml"/><Relationship Id="rId7" Type="http://schemas.openxmlformats.org/officeDocument/2006/relationships/customXml" Target="../ink/ink24.xml"/><Relationship Id="rId2" Type="http://schemas.openxmlformats.org/officeDocument/2006/relationships/image" Target="../media/image27.png"/><Relationship Id="rId16" Type="http://schemas.openxmlformats.org/officeDocument/2006/relationships/image" Target="../media/image33.png"/><Relationship Id="rId29" Type="http://schemas.openxmlformats.org/officeDocument/2006/relationships/customXml" Target="../ink/ink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customXml" Target="../ink/ink26.xml"/><Relationship Id="rId24" Type="http://schemas.openxmlformats.org/officeDocument/2006/relationships/image" Target="../media/image37.png"/><Relationship Id="rId32" Type="http://schemas.openxmlformats.org/officeDocument/2006/relationships/image" Target="../media/image41.png"/><Relationship Id="rId37" Type="http://schemas.openxmlformats.org/officeDocument/2006/relationships/customXml" Target="../ink/ink39.xml"/><Relationship Id="rId40" Type="http://schemas.openxmlformats.org/officeDocument/2006/relationships/image" Target="../media/image45.png"/><Relationship Id="rId45" Type="http://schemas.openxmlformats.org/officeDocument/2006/relationships/customXml" Target="../ink/ink43.xml"/><Relationship Id="rId5" Type="http://schemas.openxmlformats.org/officeDocument/2006/relationships/customXml" Target="../ink/ink23.xml"/><Relationship Id="rId15" Type="http://schemas.openxmlformats.org/officeDocument/2006/relationships/customXml" Target="../ink/ink28.xml"/><Relationship Id="rId23" Type="http://schemas.openxmlformats.org/officeDocument/2006/relationships/customXml" Target="../ink/ink32.xml"/><Relationship Id="rId28" Type="http://schemas.openxmlformats.org/officeDocument/2006/relationships/image" Target="../media/image39.png"/><Relationship Id="rId36" Type="http://schemas.openxmlformats.org/officeDocument/2006/relationships/image" Target="../media/image43.png"/><Relationship Id="rId10" Type="http://schemas.openxmlformats.org/officeDocument/2006/relationships/image" Target="../media/image30.png"/><Relationship Id="rId19" Type="http://schemas.openxmlformats.org/officeDocument/2006/relationships/customXml" Target="../ink/ink30.xml"/><Relationship Id="rId31" Type="http://schemas.openxmlformats.org/officeDocument/2006/relationships/customXml" Target="../ink/ink36.xml"/><Relationship Id="rId44" Type="http://schemas.openxmlformats.org/officeDocument/2006/relationships/image" Target="../media/image47.png"/><Relationship Id="rId4" Type="http://schemas.openxmlformats.org/officeDocument/2006/relationships/image" Target="../media/image26.png"/><Relationship Id="rId9" Type="http://schemas.openxmlformats.org/officeDocument/2006/relationships/customXml" Target="../ink/ink25.xml"/><Relationship Id="rId14" Type="http://schemas.openxmlformats.org/officeDocument/2006/relationships/image" Target="../media/image32.png"/><Relationship Id="rId22" Type="http://schemas.openxmlformats.org/officeDocument/2006/relationships/image" Target="../media/image36.png"/><Relationship Id="rId27" Type="http://schemas.openxmlformats.org/officeDocument/2006/relationships/customXml" Target="../ink/ink34.xml"/><Relationship Id="rId30" Type="http://schemas.openxmlformats.org/officeDocument/2006/relationships/image" Target="../media/image40.png"/><Relationship Id="rId35" Type="http://schemas.openxmlformats.org/officeDocument/2006/relationships/customXml" Target="../ink/ink38.xml"/><Relationship Id="rId43" Type="http://schemas.openxmlformats.org/officeDocument/2006/relationships/customXml" Target="../ink/ink42.xml"/><Relationship Id="rId48" Type="http://schemas.openxmlformats.org/officeDocument/2006/relationships/image" Target="../media/image49.png"/><Relationship Id="rId8" Type="http://schemas.openxmlformats.org/officeDocument/2006/relationships/image" Target="../media/image29.png"/><Relationship Id="rId3" Type="http://schemas.microsoft.com/office/2007/relationships/hdphoto" Target="../media/hdphoto1.wdp"/><Relationship Id="rId12" Type="http://schemas.openxmlformats.org/officeDocument/2006/relationships/image" Target="../media/image31.png"/><Relationship Id="rId17" Type="http://schemas.openxmlformats.org/officeDocument/2006/relationships/customXml" Target="../ink/ink29.xml"/><Relationship Id="rId25" Type="http://schemas.openxmlformats.org/officeDocument/2006/relationships/customXml" Target="../ink/ink33.xml"/><Relationship Id="rId33" Type="http://schemas.openxmlformats.org/officeDocument/2006/relationships/customXml" Target="../ink/ink37.xml"/><Relationship Id="rId38" Type="http://schemas.openxmlformats.org/officeDocument/2006/relationships/image" Target="../media/image44.png"/><Relationship Id="rId46" Type="http://schemas.openxmlformats.org/officeDocument/2006/relationships/image" Target="../media/image48.png"/><Relationship Id="rId20" Type="http://schemas.openxmlformats.org/officeDocument/2006/relationships/image" Target="../media/image35.png"/><Relationship Id="rId41" Type="http://schemas.openxmlformats.org/officeDocument/2006/relationships/customXml" Target="../ink/ink4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1.png"/><Relationship Id="rId7" Type="http://schemas.openxmlformats.org/officeDocument/2006/relationships/image" Target="../media/image1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68.png"/><Relationship Id="rId5" Type="http://schemas.microsoft.com/office/2007/relationships/hdphoto" Target="../media/hdphoto4.wdp"/><Relationship Id="rId10" Type="http://schemas.openxmlformats.org/officeDocument/2006/relationships/image" Target="../media/image52.png"/><Relationship Id="rId4" Type="http://schemas.openxmlformats.org/officeDocument/2006/relationships/image" Target="../media/image72.png"/><Relationship Id="rId9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microsoft.com/office/2007/relationships/hdphoto" Target="../media/hdphoto4.wdp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5.png"/><Relationship Id="rId7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71.png"/><Relationship Id="rId10" Type="http://schemas.openxmlformats.org/officeDocument/2006/relationships/image" Target="../media/image1.png"/><Relationship Id="rId4" Type="http://schemas.openxmlformats.org/officeDocument/2006/relationships/image" Target="../media/image84.png"/><Relationship Id="rId9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93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12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6.png"/><Relationship Id="rId1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34.png"/><Relationship Id="rId26" Type="http://schemas.openxmlformats.org/officeDocument/2006/relationships/image" Target="../media/image38.png"/><Relationship Id="rId39" Type="http://schemas.openxmlformats.org/officeDocument/2006/relationships/customXml" Target="../ink/ink18.xml"/><Relationship Id="rId21" Type="http://schemas.openxmlformats.org/officeDocument/2006/relationships/customXml" Target="../ink/ink9.xml"/><Relationship Id="rId34" Type="http://schemas.openxmlformats.org/officeDocument/2006/relationships/image" Target="../media/image42.png"/><Relationship Id="rId42" Type="http://schemas.openxmlformats.org/officeDocument/2006/relationships/image" Target="../media/image46.png"/><Relationship Id="rId47" Type="http://schemas.openxmlformats.org/officeDocument/2006/relationships/customXml" Target="../ink/ink22.xml"/><Relationship Id="rId7" Type="http://schemas.openxmlformats.org/officeDocument/2006/relationships/customXml" Target="../ink/ink2.xml"/><Relationship Id="rId2" Type="http://schemas.openxmlformats.org/officeDocument/2006/relationships/image" Target="../media/image27.png"/><Relationship Id="rId16" Type="http://schemas.openxmlformats.org/officeDocument/2006/relationships/image" Target="../media/image33.png"/><Relationship Id="rId29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customXml" Target="../ink/ink4.xml"/><Relationship Id="rId24" Type="http://schemas.openxmlformats.org/officeDocument/2006/relationships/image" Target="../media/image37.png"/><Relationship Id="rId32" Type="http://schemas.openxmlformats.org/officeDocument/2006/relationships/image" Target="../media/image41.png"/><Relationship Id="rId37" Type="http://schemas.openxmlformats.org/officeDocument/2006/relationships/customXml" Target="../ink/ink17.xml"/><Relationship Id="rId40" Type="http://schemas.openxmlformats.org/officeDocument/2006/relationships/image" Target="../media/image45.png"/><Relationship Id="rId45" Type="http://schemas.openxmlformats.org/officeDocument/2006/relationships/customXml" Target="../ink/ink21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39.png"/><Relationship Id="rId36" Type="http://schemas.openxmlformats.org/officeDocument/2006/relationships/image" Target="../media/image43.png"/><Relationship Id="rId10" Type="http://schemas.openxmlformats.org/officeDocument/2006/relationships/image" Target="../media/image30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4" Type="http://schemas.openxmlformats.org/officeDocument/2006/relationships/image" Target="../media/image47.png"/><Relationship Id="rId4" Type="http://schemas.openxmlformats.org/officeDocument/2006/relationships/image" Target="../media/image26.png"/><Relationship Id="rId9" Type="http://schemas.openxmlformats.org/officeDocument/2006/relationships/customXml" Target="../ink/ink3.xml"/><Relationship Id="rId14" Type="http://schemas.openxmlformats.org/officeDocument/2006/relationships/image" Target="../media/image32.png"/><Relationship Id="rId22" Type="http://schemas.openxmlformats.org/officeDocument/2006/relationships/image" Target="../media/image36.png"/><Relationship Id="rId27" Type="http://schemas.openxmlformats.org/officeDocument/2006/relationships/customXml" Target="../ink/ink12.xml"/><Relationship Id="rId30" Type="http://schemas.openxmlformats.org/officeDocument/2006/relationships/image" Target="../media/image40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48" Type="http://schemas.openxmlformats.org/officeDocument/2006/relationships/image" Target="../media/image49.png"/><Relationship Id="rId8" Type="http://schemas.openxmlformats.org/officeDocument/2006/relationships/image" Target="../media/image29.png"/><Relationship Id="rId3" Type="http://schemas.microsoft.com/office/2007/relationships/hdphoto" Target="../media/hdphoto1.wdp"/><Relationship Id="rId12" Type="http://schemas.openxmlformats.org/officeDocument/2006/relationships/image" Target="../media/image31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44.png"/><Relationship Id="rId46" Type="http://schemas.openxmlformats.org/officeDocument/2006/relationships/image" Target="../media/image48.png"/><Relationship Id="rId20" Type="http://schemas.openxmlformats.org/officeDocument/2006/relationships/image" Target="../media/image35.png"/><Relationship Id="rId41" Type="http://schemas.openxmlformats.org/officeDocument/2006/relationships/customXml" Target="../ink/ink19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72DD544-112E-485B-BE04-BABE9F91676A}"/>
              </a:ext>
            </a:extLst>
          </p:cNvPr>
          <p:cNvSpPr/>
          <p:nvPr/>
        </p:nvSpPr>
        <p:spPr>
          <a:xfrm>
            <a:off x="5280540" y="6752580"/>
            <a:ext cx="11682972" cy="5876689"/>
          </a:xfrm>
          <a:prstGeom prst="rect">
            <a:avLst/>
          </a:prstGeom>
          <a:ln w="63500">
            <a:solidFill>
              <a:schemeClr val="accent2">
                <a:lumMod val="50000"/>
              </a:schemeClr>
            </a:solidFill>
          </a:ln>
          <a:effectLst>
            <a:outerShdw blurRad="50800" dist="177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6350">
                <a:solidFill>
                  <a:schemeClr val="accent3">
                    <a:lumMod val="20000"/>
                    <a:lumOff val="80000"/>
                  </a:schemeClr>
                </a:solidFill>
              </a:ln>
            </a:endParaRPr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ADB4C8-9F55-4769-B2C8-43C6359FA5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47"/>
          <a:stretch/>
        </p:blipFill>
        <p:spPr>
          <a:xfrm>
            <a:off x="1566539" y="6554139"/>
            <a:ext cx="7220978" cy="55295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1258" y="9690924"/>
            <a:ext cx="8221536" cy="287190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 defTabSz="914400"/>
            <a:r>
              <a:rPr lang="en-US" sz="4800" b="1" dirty="0">
                <a:ln w="6350">
                  <a:noFill/>
                </a:ln>
                <a:effectLst>
                  <a:glow rad="228600">
                    <a:schemeClr val="bg1">
                      <a:alpha val="89000"/>
                    </a:schemeClr>
                  </a:glow>
                </a:effectLst>
              </a:rPr>
              <a:t>Papyrus topology and complexity an automated overview 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470904"/>
            <a:ext cx="6211604" cy="9976933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1471" y="-9126"/>
            <a:ext cx="7064179" cy="5170206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64" r="-1" b="-1"/>
          <a:stretch/>
        </p:blipFill>
        <p:spPr>
          <a:xfrm>
            <a:off x="2075511" y="10"/>
            <a:ext cx="6516095" cy="4814322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46" r="36960" b="-1"/>
          <a:stretch/>
        </p:blipFill>
        <p:spPr>
          <a:xfrm>
            <a:off x="20" y="4820856"/>
            <a:ext cx="5935009" cy="9626979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25870" y="1182531"/>
            <a:ext cx="5298134" cy="6703797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242"/>
          <a:stretch/>
        </p:blipFill>
        <p:spPr>
          <a:xfrm>
            <a:off x="9199911" y="1529279"/>
            <a:ext cx="4750051" cy="6010301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72797" y="-9126"/>
            <a:ext cx="5726565" cy="7479005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9" name="Picture 158" descr="Diagram&#10;&#10;Description automatically generated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98" r="34613"/>
          <a:stretch/>
        </p:blipFill>
        <p:spPr>
          <a:xfrm>
            <a:off x="14849504" y="-9124"/>
            <a:ext cx="5449856" cy="7128886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16646" y="8231808"/>
            <a:ext cx="4982716" cy="6216029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8" name="Picture 127" descr="Diagram&#10;&#10;Description automatically generated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93" r="22313" b="3"/>
          <a:stretch/>
        </p:blipFill>
        <p:spPr>
          <a:xfrm>
            <a:off x="15589544" y="8577106"/>
            <a:ext cx="4709820" cy="5870731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  <p:sp>
        <p:nvSpPr>
          <p:cNvPr id="166" name="Subtitle 2">
            <a:extLst>
              <a:ext uri="{FF2B5EF4-FFF2-40B4-BE49-F238E27FC236}">
                <a16:creationId xmlns:a16="http://schemas.microsoft.com/office/drawing/2014/main" id="{C4473C9E-2A11-4560-B127-0D375EE10B32}"/>
              </a:ext>
            </a:extLst>
          </p:cNvPr>
          <p:cNvSpPr txBox="1">
            <a:spLocks/>
          </p:cNvSpPr>
          <p:nvPr/>
        </p:nvSpPr>
        <p:spPr>
          <a:xfrm>
            <a:off x="3990032" y="5500410"/>
            <a:ext cx="12765965" cy="2648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660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  <a:p>
            <a:pPr marL="0" indent="0" algn="ctr">
              <a:buNone/>
            </a:pPr>
            <a:endParaRPr lang="en-CA" sz="660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67" name="Title 1">
            <a:extLst>
              <a:ext uri="{FF2B5EF4-FFF2-40B4-BE49-F238E27FC236}">
                <a16:creationId xmlns:a16="http://schemas.microsoft.com/office/drawing/2014/main" id="{C98EFF49-F1FB-4D24-8C98-37A0D86D96CF}"/>
              </a:ext>
            </a:extLst>
          </p:cNvPr>
          <p:cNvSpPr txBox="1">
            <a:spLocks/>
          </p:cNvSpPr>
          <p:nvPr/>
        </p:nvSpPr>
        <p:spPr>
          <a:xfrm>
            <a:off x="7938640" y="7601498"/>
            <a:ext cx="3272370" cy="13300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7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Trace</a:t>
            </a:r>
            <a:r>
              <a:rPr lang="el-GR" sz="7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α</a:t>
            </a:r>
            <a:endParaRPr lang="fr-FR" sz="7200" b="1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5DEBB9C-06D3-4006-820E-F5C519524D28}"/>
              </a:ext>
            </a:extLst>
          </p:cNvPr>
          <p:cNvSpPr txBox="1"/>
          <p:nvPr/>
        </p:nvSpPr>
        <p:spPr>
          <a:xfrm>
            <a:off x="6718387" y="8881287"/>
            <a:ext cx="88072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schemeClr val="bg1">
                    <a:lumMod val="50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Deliverable 6</a:t>
            </a:r>
            <a:endParaRPr lang="en-CA" sz="4000" dirty="0">
              <a:solidFill>
                <a:schemeClr val="bg1">
                  <a:lumMod val="50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  <a:latin typeface="Calibri" panose="020F0502020204030204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97127F0-BD57-444A-9F17-49430900393C}"/>
              </a:ext>
            </a:extLst>
          </p:cNvPr>
          <p:cNvGrpSpPr/>
          <p:nvPr/>
        </p:nvGrpSpPr>
        <p:grpSpPr>
          <a:xfrm>
            <a:off x="13650195" y="12731020"/>
            <a:ext cx="6211604" cy="1505794"/>
            <a:chOff x="12884470" y="12738585"/>
            <a:chExt cx="6211604" cy="1505794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3D617DBE-CFAA-4FC6-9D7A-E5CF57AA8500}"/>
                </a:ext>
              </a:extLst>
            </p:cNvPr>
            <p:cNvSpPr/>
            <p:nvPr/>
          </p:nvSpPr>
          <p:spPr>
            <a:xfrm>
              <a:off x="12889877" y="12738585"/>
              <a:ext cx="6206197" cy="1373245"/>
            </a:xfrm>
            <a:prstGeom prst="rect">
              <a:avLst/>
            </a:prstGeom>
            <a:ln w="34925">
              <a:solidFill>
                <a:schemeClr val="accent2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DCB60074-2AA5-45E8-904F-91EA8636B4B3}"/>
                </a:ext>
              </a:extLst>
            </p:cNvPr>
            <p:cNvSpPr/>
            <p:nvPr/>
          </p:nvSpPr>
          <p:spPr>
            <a:xfrm>
              <a:off x="14443966" y="12933793"/>
              <a:ext cx="322566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Edouard R. Batot </a:t>
              </a:r>
            </a:p>
            <a:p>
              <a:pPr algn="ctr"/>
              <a:r>
                <a:rPr lang="en-CA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Mai 2022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12FC599-F973-4316-8438-3E535866E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884470" y="12738586"/>
              <a:ext cx="1640030" cy="1505793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15C3B54-2C31-48CF-A954-529B70A42027}"/>
                </a:ext>
              </a:extLst>
            </p:cNvPr>
            <p:cNvGrpSpPr/>
            <p:nvPr/>
          </p:nvGrpSpPr>
          <p:grpSpPr>
            <a:xfrm>
              <a:off x="17697082" y="12971868"/>
              <a:ext cx="1197580" cy="839382"/>
              <a:chOff x="15610523" y="12588800"/>
              <a:chExt cx="1959103" cy="1373129"/>
            </a:xfrm>
          </p:grpSpPr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DCE232D4-0B44-4C08-A3AC-C4F6E90E6E44}"/>
                  </a:ext>
                </a:extLst>
              </p:cNvPr>
              <p:cNvGrpSpPr/>
              <p:nvPr/>
            </p:nvGrpSpPr>
            <p:grpSpPr>
              <a:xfrm>
                <a:off x="15610523" y="12592359"/>
                <a:ext cx="734008" cy="1369570"/>
                <a:chOff x="14172019" y="11512108"/>
                <a:chExt cx="1717408" cy="3204477"/>
              </a:xfrm>
            </p:grpSpPr>
            <p:pic>
              <p:nvPicPr>
                <p:cNvPr id="172" name="Picture 171" descr="Icon&#10;&#10;Description automatically generated">
                  <a:extLst>
                    <a:ext uri="{FF2B5EF4-FFF2-40B4-BE49-F238E27FC236}">
                      <a16:creationId xmlns:a16="http://schemas.microsoft.com/office/drawing/2014/main" id="{CD82FCCA-B504-49EA-B67E-42B42197FE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72020" y="11512108"/>
                  <a:ext cx="1717407" cy="690989"/>
                </a:xfrm>
                <a:prstGeom prst="rect">
                  <a:avLst/>
                </a:prstGeom>
              </p:spPr>
            </p:pic>
            <p:pic>
              <p:nvPicPr>
                <p:cNvPr id="173" name="Picture 172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27CFBC82-23B6-4174-8B9C-E2B69E420A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93"/>
                <a:stretch/>
              </p:blipFill>
              <p:spPr>
                <a:xfrm>
                  <a:off x="14172019" y="12300619"/>
                  <a:ext cx="1717408" cy="241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045C8645-CA8B-4782-B6FA-E67277981FD5}"/>
                  </a:ext>
                </a:extLst>
              </p:cNvPr>
              <p:cNvGrpSpPr/>
              <p:nvPr/>
            </p:nvGrpSpPr>
            <p:grpSpPr>
              <a:xfrm>
                <a:off x="16420732" y="12588800"/>
                <a:ext cx="1148894" cy="1372180"/>
                <a:chOff x="16420732" y="12588800"/>
                <a:chExt cx="1148894" cy="1372180"/>
              </a:xfrm>
            </p:grpSpPr>
            <p:pic>
              <p:nvPicPr>
                <p:cNvPr id="174" name="Picture 2">
                  <a:extLst>
                    <a:ext uri="{FF2B5EF4-FFF2-40B4-BE49-F238E27FC236}">
                      <a16:creationId xmlns:a16="http://schemas.microsoft.com/office/drawing/2014/main" id="{0C147ED2-3FAB-40C7-B9B7-6D6184077F7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420732" y="13026471"/>
                  <a:ext cx="1148752" cy="934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1" name="Image 15">
                  <a:extLst>
                    <a:ext uri="{FF2B5EF4-FFF2-40B4-BE49-F238E27FC236}">
                      <a16:creationId xmlns:a16="http://schemas.microsoft.com/office/drawing/2014/main" id="{75048722-9814-428A-824A-E9672B49C9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875" y="12588800"/>
                  <a:ext cx="1148751" cy="39542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E07B55C-793A-4185-A83E-3E24C943C04F}"/>
              </a:ext>
            </a:extLst>
          </p:cNvPr>
          <p:cNvSpPr txBox="1"/>
          <p:nvPr/>
        </p:nvSpPr>
        <p:spPr>
          <a:xfrm>
            <a:off x="8129052" y="10546929"/>
            <a:ext cx="8394250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b="1" dirty="0"/>
              <a:t>A study of Papyrus: </a:t>
            </a:r>
            <a:r>
              <a:rPr lang="en-US" sz="4400" b="1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b="1" dirty="0">
                <a:latin typeface="Calibri" panose="020F0502020204030204"/>
              </a:rPr>
              <a:t>Inter-module connections</a:t>
            </a:r>
            <a:endParaRPr lang="en-CA" sz="4800" b="1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6469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279">
            <a:extLst>
              <a:ext uri="{FF2B5EF4-FFF2-40B4-BE49-F238E27FC236}">
                <a16:creationId xmlns:a16="http://schemas.microsoft.com/office/drawing/2014/main" id="{F2B1DC5E-2F1D-483D-A7F6-AB852C27A4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3000"/>
          </a:blip>
          <a:stretch>
            <a:fillRect/>
          </a:stretch>
        </p:blipFill>
        <p:spPr>
          <a:xfrm>
            <a:off x="5900329" y="3179239"/>
            <a:ext cx="11552921" cy="81327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D7A7B9-4337-43A1-A14D-6FE2CC0B165D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C0C8587-9570-456F-8B71-4CF1C166E5DF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of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16886A50-524D-40AE-8DF4-5CBEFE5176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048"/>
          <a:stretch/>
        </p:blipFill>
        <p:spPr>
          <a:xfrm>
            <a:off x="15880650" y="9168034"/>
            <a:ext cx="1445131" cy="192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2" name="Arrow: Left-Right 201">
            <a:extLst>
              <a:ext uri="{FF2B5EF4-FFF2-40B4-BE49-F238E27FC236}">
                <a16:creationId xmlns:a16="http://schemas.microsoft.com/office/drawing/2014/main" id="{B4AFCDC4-6A52-4A5F-B831-A1CD88676831}"/>
              </a:ext>
            </a:extLst>
          </p:cNvPr>
          <p:cNvSpPr/>
          <p:nvPr/>
        </p:nvSpPr>
        <p:spPr>
          <a:xfrm rot="2862706">
            <a:off x="10488568" y="8398088"/>
            <a:ext cx="2201605" cy="69140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Arrow: Left-Right 202">
            <a:extLst>
              <a:ext uri="{FF2B5EF4-FFF2-40B4-BE49-F238E27FC236}">
                <a16:creationId xmlns:a16="http://schemas.microsoft.com/office/drawing/2014/main" id="{C004EFA7-1863-47ED-8151-57AE286DE89A}"/>
              </a:ext>
            </a:extLst>
          </p:cNvPr>
          <p:cNvSpPr/>
          <p:nvPr/>
        </p:nvSpPr>
        <p:spPr>
          <a:xfrm rot="6476095">
            <a:off x="16227120" y="5261901"/>
            <a:ext cx="779724" cy="29822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Arrow: Left-Right 203">
            <a:extLst>
              <a:ext uri="{FF2B5EF4-FFF2-40B4-BE49-F238E27FC236}">
                <a16:creationId xmlns:a16="http://schemas.microsoft.com/office/drawing/2014/main" id="{6AA050AD-57EA-47EB-89DC-0E569BBBDFFB}"/>
              </a:ext>
            </a:extLst>
          </p:cNvPr>
          <p:cNvSpPr/>
          <p:nvPr/>
        </p:nvSpPr>
        <p:spPr>
          <a:xfrm rot="8510092">
            <a:off x="10828977" y="7096512"/>
            <a:ext cx="66233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Arrow: Left-Right 204">
            <a:extLst>
              <a:ext uri="{FF2B5EF4-FFF2-40B4-BE49-F238E27FC236}">
                <a16:creationId xmlns:a16="http://schemas.microsoft.com/office/drawing/2014/main" id="{88E27343-E38F-4280-BE0A-EAA1D72ED881}"/>
              </a:ext>
            </a:extLst>
          </p:cNvPr>
          <p:cNvSpPr/>
          <p:nvPr/>
        </p:nvSpPr>
        <p:spPr>
          <a:xfrm rot="9999675">
            <a:off x="10957451" y="7263239"/>
            <a:ext cx="1155554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Arrow: Left-Right 205">
            <a:extLst>
              <a:ext uri="{FF2B5EF4-FFF2-40B4-BE49-F238E27FC236}">
                <a16:creationId xmlns:a16="http://schemas.microsoft.com/office/drawing/2014/main" id="{1C4C41DA-CEF8-4A51-8D45-1B42A71A1BC2}"/>
              </a:ext>
            </a:extLst>
          </p:cNvPr>
          <p:cNvSpPr/>
          <p:nvPr/>
        </p:nvSpPr>
        <p:spPr>
          <a:xfrm rot="7706719">
            <a:off x="9685156" y="8162227"/>
            <a:ext cx="968840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Arrow: Left-Right 206">
            <a:extLst>
              <a:ext uri="{FF2B5EF4-FFF2-40B4-BE49-F238E27FC236}">
                <a16:creationId xmlns:a16="http://schemas.microsoft.com/office/drawing/2014/main" id="{98330D02-ECA3-43F2-9527-4BAAD6F70D8F}"/>
              </a:ext>
            </a:extLst>
          </p:cNvPr>
          <p:cNvSpPr/>
          <p:nvPr/>
        </p:nvSpPr>
        <p:spPr>
          <a:xfrm rot="11791804">
            <a:off x="9899765" y="8738847"/>
            <a:ext cx="660370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Arrow: Left-Right 207">
            <a:extLst>
              <a:ext uri="{FF2B5EF4-FFF2-40B4-BE49-F238E27FC236}">
                <a16:creationId xmlns:a16="http://schemas.microsoft.com/office/drawing/2014/main" id="{1F255D19-4E2B-4A75-9553-C72B75889CFF}"/>
              </a:ext>
            </a:extLst>
          </p:cNvPr>
          <p:cNvSpPr/>
          <p:nvPr/>
        </p:nvSpPr>
        <p:spPr>
          <a:xfrm rot="16200000">
            <a:off x="10211864" y="8283851"/>
            <a:ext cx="911359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Arrow: Left-Right 208">
            <a:extLst>
              <a:ext uri="{FF2B5EF4-FFF2-40B4-BE49-F238E27FC236}">
                <a16:creationId xmlns:a16="http://schemas.microsoft.com/office/drawing/2014/main" id="{E7F5EC67-FEED-414E-B261-DA5644F30486}"/>
              </a:ext>
            </a:extLst>
          </p:cNvPr>
          <p:cNvSpPr/>
          <p:nvPr/>
        </p:nvSpPr>
        <p:spPr>
          <a:xfrm rot="13643192">
            <a:off x="12329938" y="7436672"/>
            <a:ext cx="503637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Arrow: Left-Right 209">
            <a:extLst>
              <a:ext uri="{FF2B5EF4-FFF2-40B4-BE49-F238E27FC236}">
                <a16:creationId xmlns:a16="http://schemas.microsoft.com/office/drawing/2014/main" id="{E3FF5857-6848-43C2-ACBD-1F7D51489B67}"/>
              </a:ext>
            </a:extLst>
          </p:cNvPr>
          <p:cNvSpPr/>
          <p:nvPr/>
        </p:nvSpPr>
        <p:spPr>
          <a:xfrm rot="16200000">
            <a:off x="11042721" y="4182668"/>
            <a:ext cx="641655" cy="298224"/>
          </a:xfrm>
          <a:prstGeom prst="leftRightArrow">
            <a:avLst>
              <a:gd name="adj1" fmla="val 47382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Arrow: Left-Right 210">
            <a:extLst>
              <a:ext uri="{FF2B5EF4-FFF2-40B4-BE49-F238E27FC236}">
                <a16:creationId xmlns:a16="http://schemas.microsoft.com/office/drawing/2014/main" id="{0395959F-0C98-4303-8AC6-CAA535F2B50A}"/>
              </a:ext>
            </a:extLst>
          </p:cNvPr>
          <p:cNvSpPr/>
          <p:nvPr/>
        </p:nvSpPr>
        <p:spPr>
          <a:xfrm rot="19007993">
            <a:off x="12348270" y="5466474"/>
            <a:ext cx="456822" cy="298224"/>
          </a:xfrm>
          <a:prstGeom prst="leftRightArrow">
            <a:avLst>
              <a:gd name="adj1" fmla="val 68321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Arrow: Left-Right 211">
            <a:extLst>
              <a:ext uri="{FF2B5EF4-FFF2-40B4-BE49-F238E27FC236}">
                <a16:creationId xmlns:a16="http://schemas.microsoft.com/office/drawing/2014/main" id="{1BD2050A-DA98-420C-9604-A2135A57BD8D}"/>
              </a:ext>
            </a:extLst>
          </p:cNvPr>
          <p:cNvSpPr/>
          <p:nvPr/>
        </p:nvSpPr>
        <p:spPr>
          <a:xfrm rot="14392465">
            <a:off x="10703361" y="4228296"/>
            <a:ext cx="714462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Arrow: Left-Right 212">
            <a:extLst>
              <a:ext uri="{FF2B5EF4-FFF2-40B4-BE49-F238E27FC236}">
                <a16:creationId xmlns:a16="http://schemas.microsoft.com/office/drawing/2014/main" id="{8DC35284-46FF-4648-9B40-F90D4C468E00}"/>
              </a:ext>
            </a:extLst>
          </p:cNvPr>
          <p:cNvSpPr/>
          <p:nvPr/>
        </p:nvSpPr>
        <p:spPr>
          <a:xfrm rot="20240620">
            <a:off x="11622396" y="4522387"/>
            <a:ext cx="715666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Arrow: Left-Right 213">
            <a:extLst>
              <a:ext uri="{FF2B5EF4-FFF2-40B4-BE49-F238E27FC236}">
                <a16:creationId xmlns:a16="http://schemas.microsoft.com/office/drawing/2014/main" id="{ADAEECFE-69B8-47A4-BEC8-B6678250F6CF}"/>
              </a:ext>
            </a:extLst>
          </p:cNvPr>
          <p:cNvSpPr/>
          <p:nvPr/>
        </p:nvSpPr>
        <p:spPr>
          <a:xfrm rot="16200000">
            <a:off x="9676114" y="4249048"/>
            <a:ext cx="687969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Arrow: Left-Right 214">
            <a:extLst>
              <a:ext uri="{FF2B5EF4-FFF2-40B4-BE49-F238E27FC236}">
                <a16:creationId xmlns:a16="http://schemas.microsoft.com/office/drawing/2014/main" id="{8901FCE7-FBDD-4C78-96EB-12B718D6EBBC}"/>
              </a:ext>
            </a:extLst>
          </p:cNvPr>
          <p:cNvSpPr/>
          <p:nvPr/>
        </p:nvSpPr>
        <p:spPr>
          <a:xfrm rot="11126939">
            <a:off x="9604777" y="7417807"/>
            <a:ext cx="743569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Arrow: Left-Right 215">
            <a:extLst>
              <a:ext uri="{FF2B5EF4-FFF2-40B4-BE49-F238E27FC236}">
                <a16:creationId xmlns:a16="http://schemas.microsoft.com/office/drawing/2014/main" id="{459BD0F4-652C-4F26-ADCB-97693CC1A66B}"/>
              </a:ext>
            </a:extLst>
          </p:cNvPr>
          <p:cNvSpPr/>
          <p:nvPr/>
        </p:nvSpPr>
        <p:spPr>
          <a:xfrm rot="8724310">
            <a:off x="9408480" y="7988403"/>
            <a:ext cx="1096693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Arrow: Left-Right 216">
            <a:extLst>
              <a:ext uri="{FF2B5EF4-FFF2-40B4-BE49-F238E27FC236}">
                <a16:creationId xmlns:a16="http://schemas.microsoft.com/office/drawing/2014/main" id="{1F1E482F-EF44-4D14-ADDA-A11678C35018}"/>
              </a:ext>
            </a:extLst>
          </p:cNvPr>
          <p:cNvSpPr/>
          <p:nvPr/>
        </p:nvSpPr>
        <p:spPr>
          <a:xfrm rot="7010596">
            <a:off x="10552805" y="6864448"/>
            <a:ext cx="827357" cy="298224"/>
          </a:xfrm>
          <a:prstGeom prst="leftRightArrow">
            <a:avLst>
              <a:gd name="adj1" fmla="val 64008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Arrow: Left-Right 217">
            <a:extLst>
              <a:ext uri="{FF2B5EF4-FFF2-40B4-BE49-F238E27FC236}">
                <a16:creationId xmlns:a16="http://schemas.microsoft.com/office/drawing/2014/main" id="{2C8194C2-F320-405D-8C5A-72E07C01827A}"/>
              </a:ext>
            </a:extLst>
          </p:cNvPr>
          <p:cNvSpPr/>
          <p:nvPr/>
        </p:nvSpPr>
        <p:spPr>
          <a:xfrm rot="4298945">
            <a:off x="9506649" y="6429210"/>
            <a:ext cx="162794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Arrow: Left-Right 218">
            <a:extLst>
              <a:ext uri="{FF2B5EF4-FFF2-40B4-BE49-F238E27FC236}">
                <a16:creationId xmlns:a16="http://schemas.microsoft.com/office/drawing/2014/main" id="{CAE61E35-04CC-4A8A-8616-87B188A701EC}"/>
              </a:ext>
            </a:extLst>
          </p:cNvPr>
          <p:cNvSpPr/>
          <p:nvPr/>
        </p:nvSpPr>
        <p:spPr>
          <a:xfrm rot="9534032">
            <a:off x="12432866" y="6762258"/>
            <a:ext cx="1354222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Arrow: Left-Right 219">
            <a:extLst>
              <a:ext uri="{FF2B5EF4-FFF2-40B4-BE49-F238E27FC236}">
                <a16:creationId xmlns:a16="http://schemas.microsoft.com/office/drawing/2014/main" id="{4F1F134A-C4CF-40A5-86C1-8287FA73D390}"/>
              </a:ext>
            </a:extLst>
          </p:cNvPr>
          <p:cNvSpPr/>
          <p:nvPr/>
        </p:nvSpPr>
        <p:spPr>
          <a:xfrm rot="9327884">
            <a:off x="9339648" y="5680601"/>
            <a:ext cx="564671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row: Left-Right 220">
            <a:extLst>
              <a:ext uri="{FF2B5EF4-FFF2-40B4-BE49-F238E27FC236}">
                <a16:creationId xmlns:a16="http://schemas.microsoft.com/office/drawing/2014/main" id="{6093AE7E-23C9-4324-A309-374C57BCEDC7}"/>
              </a:ext>
            </a:extLst>
          </p:cNvPr>
          <p:cNvSpPr/>
          <p:nvPr/>
        </p:nvSpPr>
        <p:spPr>
          <a:xfrm rot="1853985">
            <a:off x="9251213" y="4538463"/>
            <a:ext cx="60994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Arrow: Left-Right 221">
            <a:extLst>
              <a:ext uri="{FF2B5EF4-FFF2-40B4-BE49-F238E27FC236}">
                <a16:creationId xmlns:a16="http://schemas.microsoft.com/office/drawing/2014/main" id="{937225E6-7E0F-4598-8257-86C8D9150947}"/>
              </a:ext>
            </a:extLst>
          </p:cNvPr>
          <p:cNvSpPr/>
          <p:nvPr/>
        </p:nvSpPr>
        <p:spPr>
          <a:xfrm rot="1302154">
            <a:off x="6195714" y="5609128"/>
            <a:ext cx="55362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Arrow: Left-Right 222">
            <a:extLst>
              <a:ext uri="{FF2B5EF4-FFF2-40B4-BE49-F238E27FC236}">
                <a16:creationId xmlns:a16="http://schemas.microsoft.com/office/drawing/2014/main" id="{986796FA-B72E-4674-AC7E-F7BCFD31DBEE}"/>
              </a:ext>
            </a:extLst>
          </p:cNvPr>
          <p:cNvSpPr/>
          <p:nvPr/>
        </p:nvSpPr>
        <p:spPr>
          <a:xfrm rot="18773479">
            <a:off x="7137003" y="5314237"/>
            <a:ext cx="712699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Arrow: Left-Right 223">
            <a:extLst>
              <a:ext uri="{FF2B5EF4-FFF2-40B4-BE49-F238E27FC236}">
                <a16:creationId xmlns:a16="http://schemas.microsoft.com/office/drawing/2014/main" id="{8D56E025-CEE4-4F80-98F3-035F1CFEED5C}"/>
              </a:ext>
            </a:extLst>
          </p:cNvPr>
          <p:cNvSpPr/>
          <p:nvPr/>
        </p:nvSpPr>
        <p:spPr>
          <a:xfrm rot="1025286">
            <a:off x="7350395" y="5935621"/>
            <a:ext cx="783906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Arrow: Left-Right 224">
            <a:extLst>
              <a:ext uri="{FF2B5EF4-FFF2-40B4-BE49-F238E27FC236}">
                <a16:creationId xmlns:a16="http://schemas.microsoft.com/office/drawing/2014/main" id="{0AC8B283-4398-4B6A-BBD9-AAD6807C4908}"/>
              </a:ext>
            </a:extLst>
          </p:cNvPr>
          <p:cNvSpPr/>
          <p:nvPr/>
        </p:nvSpPr>
        <p:spPr>
          <a:xfrm rot="6434939">
            <a:off x="14417360" y="8243587"/>
            <a:ext cx="750450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Arrow: Left-Right 225">
            <a:extLst>
              <a:ext uri="{FF2B5EF4-FFF2-40B4-BE49-F238E27FC236}">
                <a16:creationId xmlns:a16="http://schemas.microsoft.com/office/drawing/2014/main" id="{7BD5DB19-ADD6-4F36-A139-FC34F4A90615}"/>
              </a:ext>
            </a:extLst>
          </p:cNvPr>
          <p:cNvSpPr/>
          <p:nvPr/>
        </p:nvSpPr>
        <p:spPr>
          <a:xfrm rot="2930433">
            <a:off x="12327351" y="6233141"/>
            <a:ext cx="448389" cy="298224"/>
          </a:xfrm>
          <a:prstGeom prst="leftRightArrow">
            <a:avLst>
              <a:gd name="adj1" fmla="val 4254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406C264C-3CF0-41F5-92AF-798EAAE8E1DD}"/>
              </a:ext>
            </a:extLst>
          </p:cNvPr>
          <p:cNvSpPr/>
          <p:nvPr/>
        </p:nvSpPr>
        <p:spPr>
          <a:xfrm>
            <a:off x="9000925" y="7181016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AB1C2E89-1160-4B1C-9422-28B0954CF010}"/>
              </a:ext>
            </a:extLst>
          </p:cNvPr>
          <p:cNvSpPr/>
          <p:nvPr/>
        </p:nvSpPr>
        <p:spPr>
          <a:xfrm>
            <a:off x="10349979" y="7349308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18FB9EBD-CBBF-4829-B37B-C8935190A10B}"/>
              </a:ext>
            </a:extLst>
          </p:cNvPr>
          <p:cNvSpPr/>
          <p:nvPr/>
        </p:nvSpPr>
        <p:spPr>
          <a:xfrm>
            <a:off x="11876388" y="5691219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4269BD31-8D63-49A7-8816-8D7E2AA65091}"/>
              </a:ext>
            </a:extLst>
          </p:cNvPr>
          <p:cNvSpPr/>
          <p:nvPr/>
        </p:nvSpPr>
        <p:spPr>
          <a:xfrm>
            <a:off x="12106886" y="7032961"/>
            <a:ext cx="381916" cy="381916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5C797BAC-1065-4487-AFCB-E55C6BC4D1F2}"/>
              </a:ext>
            </a:extLst>
          </p:cNvPr>
          <p:cNvSpPr/>
          <p:nvPr/>
        </p:nvSpPr>
        <p:spPr>
          <a:xfrm>
            <a:off x="6727512" y="5652629"/>
            <a:ext cx="618784" cy="618784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91ED0366-01E8-426C-ABA2-8A99F7DBFD6D}"/>
              </a:ext>
            </a:extLst>
          </p:cNvPr>
          <p:cNvSpPr/>
          <p:nvPr/>
        </p:nvSpPr>
        <p:spPr>
          <a:xfrm>
            <a:off x="9748614" y="4742145"/>
            <a:ext cx="539454" cy="53945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4729258A-AE8F-4EFC-972C-ED349DD0E839}"/>
              </a:ext>
            </a:extLst>
          </p:cNvPr>
          <p:cNvSpPr/>
          <p:nvPr/>
        </p:nvSpPr>
        <p:spPr>
          <a:xfrm>
            <a:off x="12226476" y="9510288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79D56592-4303-4015-958E-775293F494B9}"/>
              </a:ext>
            </a:extLst>
          </p:cNvPr>
          <p:cNvSpPr/>
          <p:nvPr/>
        </p:nvSpPr>
        <p:spPr>
          <a:xfrm>
            <a:off x="14297315" y="8730588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821EF6EF-96A0-4F28-84F9-BD8BAA50D90E}"/>
              </a:ext>
            </a:extLst>
          </p:cNvPr>
          <p:cNvSpPr/>
          <p:nvPr/>
        </p:nvSpPr>
        <p:spPr>
          <a:xfrm>
            <a:off x="16149780" y="5753367"/>
            <a:ext cx="494488" cy="49448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4F35299F-ABD7-4EC0-970D-9149AD8815E5}"/>
              </a:ext>
            </a:extLst>
          </p:cNvPr>
          <p:cNvSpPr/>
          <p:nvPr/>
        </p:nvSpPr>
        <p:spPr>
          <a:xfrm>
            <a:off x="16614789" y="4691042"/>
            <a:ext cx="391758" cy="39175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0D25C125-9390-42F3-8F08-1E87E5005804}"/>
              </a:ext>
            </a:extLst>
          </p:cNvPr>
          <p:cNvSpPr/>
          <p:nvPr/>
        </p:nvSpPr>
        <p:spPr>
          <a:xfrm>
            <a:off x="13715463" y="6267733"/>
            <a:ext cx="618784" cy="61878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7FA90B8C-B967-436D-80AA-CB77AB208D74}"/>
              </a:ext>
            </a:extLst>
          </p:cNvPr>
          <p:cNvSpPr/>
          <p:nvPr/>
        </p:nvSpPr>
        <p:spPr>
          <a:xfrm>
            <a:off x="11378356" y="678992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F2746ED1-F01A-4803-AF77-A8E7B535DBE2}"/>
              </a:ext>
            </a:extLst>
          </p:cNvPr>
          <p:cNvSpPr/>
          <p:nvPr/>
        </p:nvSpPr>
        <p:spPr>
          <a:xfrm flipV="1">
            <a:off x="12732992" y="5276528"/>
            <a:ext cx="183722" cy="1916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47E6879F-AFE2-49F1-BEC7-A1B9C9260514}"/>
              </a:ext>
            </a:extLst>
          </p:cNvPr>
          <p:cNvSpPr/>
          <p:nvPr/>
        </p:nvSpPr>
        <p:spPr>
          <a:xfrm>
            <a:off x="8921300" y="8298047"/>
            <a:ext cx="589297" cy="589297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291666EB-241B-4119-9067-A151EB70F745}"/>
              </a:ext>
            </a:extLst>
          </p:cNvPr>
          <p:cNvSpPr/>
          <p:nvPr/>
        </p:nvSpPr>
        <p:spPr>
          <a:xfrm>
            <a:off x="9488892" y="8628672"/>
            <a:ext cx="414750" cy="4147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F95F41A3-BBC1-4C29-90E4-1C58479EC459}"/>
              </a:ext>
            </a:extLst>
          </p:cNvPr>
          <p:cNvSpPr/>
          <p:nvPr/>
        </p:nvSpPr>
        <p:spPr>
          <a:xfrm>
            <a:off x="8982459" y="432137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3CA90134-8857-489A-A2BD-AA9459D7DE1C}"/>
              </a:ext>
            </a:extLst>
          </p:cNvPr>
          <p:cNvSpPr/>
          <p:nvPr/>
        </p:nvSpPr>
        <p:spPr>
          <a:xfrm>
            <a:off x="9033648" y="5778328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201A4561-9C6F-469A-8345-7C62A382EAA9}"/>
              </a:ext>
            </a:extLst>
          </p:cNvPr>
          <p:cNvSpPr/>
          <p:nvPr/>
        </p:nvSpPr>
        <p:spPr>
          <a:xfrm>
            <a:off x="8424628" y="574379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Arrow: Left-Right 244">
            <a:extLst>
              <a:ext uri="{FF2B5EF4-FFF2-40B4-BE49-F238E27FC236}">
                <a16:creationId xmlns:a16="http://schemas.microsoft.com/office/drawing/2014/main" id="{E895A8F1-27B3-42BE-851A-E9B60A0409A9}"/>
              </a:ext>
            </a:extLst>
          </p:cNvPr>
          <p:cNvSpPr/>
          <p:nvPr/>
        </p:nvSpPr>
        <p:spPr>
          <a:xfrm rot="10800000">
            <a:off x="8677110" y="5772328"/>
            <a:ext cx="413020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3F35C44E-6C03-4082-9D2E-7BBD440BC38F}"/>
              </a:ext>
            </a:extLst>
          </p:cNvPr>
          <p:cNvSpPr/>
          <p:nvPr/>
        </p:nvSpPr>
        <p:spPr>
          <a:xfrm>
            <a:off x="7686347" y="4932905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3FDF4427-2D18-4E4A-913D-17447C97DB11}"/>
              </a:ext>
            </a:extLst>
          </p:cNvPr>
          <p:cNvSpPr/>
          <p:nvPr/>
        </p:nvSpPr>
        <p:spPr>
          <a:xfrm>
            <a:off x="5890564" y="5415801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5D3B3BF3-B791-43A2-AF6E-B8F44EF15B9D}"/>
              </a:ext>
            </a:extLst>
          </p:cNvPr>
          <p:cNvSpPr/>
          <p:nvPr/>
        </p:nvSpPr>
        <p:spPr>
          <a:xfrm>
            <a:off x="11097593" y="6317443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Arrow: Left-Right 248">
            <a:extLst>
              <a:ext uri="{FF2B5EF4-FFF2-40B4-BE49-F238E27FC236}">
                <a16:creationId xmlns:a16="http://schemas.microsoft.com/office/drawing/2014/main" id="{9EB18249-6EA6-491C-8170-9DF136EADFBD}"/>
              </a:ext>
            </a:extLst>
          </p:cNvPr>
          <p:cNvSpPr/>
          <p:nvPr/>
        </p:nvSpPr>
        <p:spPr>
          <a:xfrm rot="7925513">
            <a:off x="11858105" y="10102877"/>
            <a:ext cx="583694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E5A9A55-A573-4BA9-B609-36B66F93717F}"/>
              </a:ext>
            </a:extLst>
          </p:cNvPr>
          <p:cNvSpPr/>
          <p:nvPr/>
        </p:nvSpPr>
        <p:spPr>
          <a:xfrm rot="17503613">
            <a:off x="11681353" y="1043381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2E184049-B1E3-49CE-81A2-10D74F41D714}"/>
              </a:ext>
            </a:extLst>
          </p:cNvPr>
          <p:cNvSpPr/>
          <p:nvPr/>
        </p:nvSpPr>
        <p:spPr>
          <a:xfrm>
            <a:off x="14811998" y="7704733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F75A526C-6571-4231-9104-70E6286DB38C}"/>
              </a:ext>
            </a:extLst>
          </p:cNvPr>
          <p:cNvSpPr/>
          <p:nvPr/>
        </p:nvSpPr>
        <p:spPr>
          <a:xfrm>
            <a:off x="12308102" y="4276049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066B341A-1585-44A5-9D0A-747D39F1B063}"/>
              </a:ext>
            </a:extLst>
          </p:cNvPr>
          <p:cNvSpPr/>
          <p:nvPr/>
        </p:nvSpPr>
        <p:spPr>
          <a:xfrm>
            <a:off x="11216039" y="3666491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6EB514AA-5CED-467C-9284-EF2E0129F39F}"/>
              </a:ext>
            </a:extLst>
          </p:cNvPr>
          <p:cNvSpPr/>
          <p:nvPr/>
        </p:nvSpPr>
        <p:spPr>
          <a:xfrm>
            <a:off x="9802699" y="3632245"/>
            <a:ext cx="455798" cy="420153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024458D9-F8FE-4942-9862-812D79E38FD8}"/>
              </a:ext>
            </a:extLst>
          </p:cNvPr>
          <p:cNvSpPr/>
          <p:nvPr/>
        </p:nvSpPr>
        <p:spPr>
          <a:xfrm>
            <a:off x="11045639" y="4652607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D2A45F72-CBF5-4671-8EAD-781745555FE3}"/>
              </a:ext>
            </a:extLst>
          </p:cNvPr>
          <p:cNvSpPr/>
          <p:nvPr/>
        </p:nvSpPr>
        <p:spPr>
          <a:xfrm>
            <a:off x="10538728" y="8910059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Arrow: Left-Right 256">
            <a:extLst>
              <a:ext uri="{FF2B5EF4-FFF2-40B4-BE49-F238E27FC236}">
                <a16:creationId xmlns:a16="http://schemas.microsoft.com/office/drawing/2014/main" id="{44305CD9-3C70-46EA-B8E7-2BF011BC0324}"/>
              </a:ext>
            </a:extLst>
          </p:cNvPr>
          <p:cNvSpPr/>
          <p:nvPr/>
        </p:nvSpPr>
        <p:spPr>
          <a:xfrm>
            <a:off x="9067331" y="4832279"/>
            <a:ext cx="669216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AD1D7E87-4D58-4BFF-B847-6F4835D15216}"/>
              </a:ext>
            </a:extLst>
          </p:cNvPr>
          <p:cNvSpPr/>
          <p:nvPr/>
        </p:nvSpPr>
        <p:spPr>
          <a:xfrm>
            <a:off x="9835912" y="5474048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D9CADF90-045D-4FE8-AD2B-648E75421C72}"/>
              </a:ext>
            </a:extLst>
          </p:cNvPr>
          <p:cNvSpPr/>
          <p:nvPr/>
        </p:nvSpPr>
        <p:spPr>
          <a:xfrm>
            <a:off x="12649980" y="6511979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5B4C805A-F1FF-4E20-A84C-D1A7743198E5}"/>
              </a:ext>
            </a:extLst>
          </p:cNvPr>
          <p:cNvSpPr/>
          <p:nvPr/>
        </p:nvSpPr>
        <p:spPr>
          <a:xfrm>
            <a:off x="8753664" y="4824170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69F00D86-05F0-486F-A882-38E02A8B0058}"/>
              </a:ext>
            </a:extLst>
          </p:cNvPr>
          <p:cNvSpPr/>
          <p:nvPr/>
        </p:nvSpPr>
        <p:spPr>
          <a:xfrm>
            <a:off x="8135665" y="6082602"/>
            <a:ext cx="320506" cy="320506"/>
          </a:xfrm>
          <a:prstGeom prst="ellipse">
            <a:avLst/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B7B90FFA-A1EB-4FFB-8BA6-A0B06D56260F}"/>
              </a:ext>
            </a:extLst>
          </p:cNvPr>
          <p:cNvSpPr/>
          <p:nvPr/>
        </p:nvSpPr>
        <p:spPr>
          <a:xfrm>
            <a:off x="10629212" y="3772035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Arrow: Left-Right 262">
            <a:extLst>
              <a:ext uri="{FF2B5EF4-FFF2-40B4-BE49-F238E27FC236}">
                <a16:creationId xmlns:a16="http://schemas.microsoft.com/office/drawing/2014/main" id="{C557EF5C-A7FE-4021-BAF4-AEF973A7FD24}"/>
              </a:ext>
            </a:extLst>
          </p:cNvPr>
          <p:cNvSpPr/>
          <p:nvPr/>
        </p:nvSpPr>
        <p:spPr>
          <a:xfrm rot="3091660">
            <a:off x="11396129" y="5128078"/>
            <a:ext cx="743840" cy="691404"/>
          </a:xfrm>
          <a:prstGeom prst="leftRightArrow">
            <a:avLst>
              <a:gd name="adj1" fmla="val 6380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CE9CCBE3-5745-40D7-B9BE-B2F402FB3FFE}"/>
              </a:ext>
            </a:extLst>
          </p:cNvPr>
          <p:cNvSpPr/>
          <p:nvPr/>
        </p:nvSpPr>
        <p:spPr>
          <a:xfrm>
            <a:off x="12701606" y="773537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686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7B8571-34A2-4A91-A7B2-373F8F2AB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260" y="2599246"/>
            <a:ext cx="7106642" cy="4086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01CFB1-DBFE-4435-8AD9-F04AF76D7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260" y="7223919"/>
            <a:ext cx="10069330" cy="3400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961A3A-A723-4C3B-8C1C-1F36795FA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4534" y="2599246"/>
            <a:ext cx="6516009" cy="27150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6ABBD-485B-491A-841B-8A96F8E44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35522" y="6499918"/>
            <a:ext cx="4963218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80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58DDE6E-4670-4724-BF9C-3B2730F90F73}"/>
              </a:ext>
            </a:extLst>
          </p:cNvPr>
          <p:cNvGrpSpPr/>
          <p:nvPr/>
        </p:nvGrpSpPr>
        <p:grpSpPr>
          <a:xfrm>
            <a:off x="12095298" y="9306462"/>
            <a:ext cx="6942484" cy="5252835"/>
            <a:chOff x="4980457" y="3551983"/>
            <a:chExt cx="11872051" cy="8982652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E79C499A-3BDB-4E1F-9A78-4B941395B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80457" y="3551983"/>
              <a:ext cx="10670668" cy="898265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scene3d>
              <a:camera prst="isometricBottomDown"/>
              <a:lightRig rig="threePt" dir="t"/>
            </a:scene3d>
          </p:spPr>
        </p:pic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96A9522-CC42-4457-95C2-BA6DE5E168DC}"/>
                </a:ext>
              </a:extLst>
            </p:cNvPr>
            <p:cNvSpPr/>
            <p:nvPr/>
          </p:nvSpPr>
          <p:spPr>
            <a:xfrm>
              <a:off x="10372790" y="6080729"/>
              <a:ext cx="2629705" cy="13869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5C64C44-3F50-46AD-A330-246C4A07906B}"/>
                </a:ext>
              </a:extLst>
            </p:cNvPr>
            <p:cNvGrpSpPr/>
            <p:nvPr/>
          </p:nvGrpSpPr>
          <p:grpSpPr>
            <a:xfrm>
              <a:off x="7959409" y="6263755"/>
              <a:ext cx="1212881" cy="1299045"/>
              <a:chOff x="5237474" y="5859718"/>
              <a:chExt cx="1212881" cy="1299045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0490059-4F55-491C-B81E-39C93B6CEB05}"/>
                  </a:ext>
                </a:extLst>
              </p:cNvPr>
              <p:cNvSpPr/>
              <p:nvPr/>
            </p:nvSpPr>
            <p:spPr>
              <a:xfrm>
                <a:off x="5733373" y="5859718"/>
                <a:ext cx="716982" cy="56391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2273" h="700123">
                    <a:moveTo>
                      <a:pt x="2038215" y="700123"/>
                    </a:moveTo>
                    <a:cubicBezTo>
                      <a:pt x="2552613" y="269523"/>
                      <a:pt x="-206501" y="-381201"/>
                      <a:pt x="12397" y="287100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AD2D2120-ADA4-457E-B50B-3CC244641FF9}"/>
                  </a:ext>
                </a:extLst>
              </p:cNvPr>
              <p:cNvSpPr/>
              <p:nvPr/>
            </p:nvSpPr>
            <p:spPr>
              <a:xfrm>
                <a:off x="5706780" y="5891403"/>
                <a:ext cx="261667" cy="124196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77F5CFEC-CAA2-4778-8F35-487E9A3ABB1E}"/>
                  </a:ext>
                </a:extLst>
              </p:cNvPr>
              <p:cNvSpPr/>
              <p:nvPr/>
            </p:nvSpPr>
            <p:spPr>
              <a:xfrm flipH="1">
                <a:off x="5237474" y="6158855"/>
                <a:ext cx="367162" cy="99990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C70B005-799C-42BF-B06C-758F2BF0A160}"/>
                </a:ext>
              </a:extLst>
            </p:cNvPr>
            <p:cNvGrpSpPr/>
            <p:nvPr/>
          </p:nvGrpSpPr>
          <p:grpSpPr>
            <a:xfrm>
              <a:off x="7465086" y="6125352"/>
              <a:ext cx="2205608" cy="1181135"/>
              <a:chOff x="4743151" y="5721315"/>
              <a:chExt cx="2205608" cy="1181135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F84F17F1-C1EB-43B8-8EB5-BF3535922ECE}"/>
                  </a:ext>
                </a:extLst>
              </p:cNvPr>
              <p:cNvSpPr/>
              <p:nvPr/>
            </p:nvSpPr>
            <p:spPr>
              <a:xfrm flipH="1">
                <a:off x="4743151" y="5721315"/>
                <a:ext cx="338990" cy="650679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chemeClr val="accent4">
                    <a:lumMod val="60000"/>
                    <a:lumOff val="4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FF0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63850F6-D750-406A-A8AA-91D247E17C4F}"/>
                  </a:ext>
                </a:extLst>
              </p:cNvPr>
              <p:cNvSpPr/>
              <p:nvPr/>
            </p:nvSpPr>
            <p:spPr>
              <a:xfrm flipH="1">
                <a:off x="6637980" y="6098385"/>
                <a:ext cx="310779" cy="80406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chemeClr val="accent4">
                    <a:lumMod val="60000"/>
                    <a:lumOff val="4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FF0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9385F19-FB99-4925-8B34-1B81169F9B44}"/>
                </a:ext>
              </a:extLst>
            </p:cNvPr>
            <p:cNvGrpSpPr/>
            <p:nvPr/>
          </p:nvGrpSpPr>
          <p:grpSpPr>
            <a:xfrm>
              <a:off x="6262707" y="5373039"/>
              <a:ext cx="7228560" cy="4462573"/>
              <a:chOff x="3540772" y="4969002"/>
              <a:chExt cx="7228560" cy="4462573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4C3C2AC-1F85-4369-9C29-E6132CC0B697}"/>
                  </a:ext>
                </a:extLst>
              </p:cNvPr>
              <p:cNvSpPr/>
              <p:nvPr/>
            </p:nvSpPr>
            <p:spPr>
              <a:xfrm flipH="1">
                <a:off x="3540772" y="5762049"/>
                <a:ext cx="1449155" cy="76600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17644" h="561739">
                    <a:moveTo>
                      <a:pt x="3182438" y="561739"/>
                    </a:moveTo>
                    <a:cubicBezTo>
                      <a:pt x="3622359" y="440184"/>
                      <a:pt x="-209855" y="-415799"/>
                      <a:pt x="9043" y="252502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BCA9BB9-DB47-460F-8910-5377F8CA3800}"/>
                  </a:ext>
                </a:extLst>
              </p:cNvPr>
              <p:cNvSpPr/>
              <p:nvPr/>
            </p:nvSpPr>
            <p:spPr>
              <a:xfrm flipH="1">
                <a:off x="6395871" y="5288797"/>
                <a:ext cx="4373461" cy="300462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10652" h="2203408">
                    <a:moveTo>
                      <a:pt x="9710652" y="380955"/>
                    </a:moveTo>
                    <a:cubicBezTo>
                      <a:pt x="9381200" y="-799387"/>
                      <a:pt x="-1268535" y="1033947"/>
                      <a:pt x="125796" y="2203408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14FA79-87BA-4143-B3F9-76F7CAE88581}"/>
                  </a:ext>
                </a:extLst>
              </p:cNvPr>
              <p:cNvSpPr/>
              <p:nvPr/>
            </p:nvSpPr>
            <p:spPr>
              <a:xfrm flipH="1">
                <a:off x="5474881" y="4969002"/>
                <a:ext cx="3089053" cy="446257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  <a:gd name="connsiteX0" fmla="*/ 9770886 w 9770886"/>
                  <a:gd name="connsiteY0" fmla="*/ 365185 h 2312323"/>
                  <a:gd name="connsiteX1" fmla="*/ 125138 w 9770886"/>
                  <a:gd name="connsiteY1" fmla="*/ 2312323 h 231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70886" h="2312323">
                    <a:moveTo>
                      <a:pt x="9770886" y="365185"/>
                    </a:moveTo>
                    <a:cubicBezTo>
                      <a:pt x="9441434" y="-815157"/>
                      <a:pt x="-1269193" y="1142862"/>
                      <a:pt x="125138" y="2312323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52C1DE1-7100-49E1-804B-2C31C9265B77}"/>
                </a:ext>
              </a:extLst>
            </p:cNvPr>
            <p:cNvGrpSpPr/>
            <p:nvPr/>
          </p:nvGrpSpPr>
          <p:grpSpPr>
            <a:xfrm>
              <a:off x="8007836" y="6893284"/>
              <a:ext cx="4217953" cy="2414182"/>
              <a:chOff x="5285901" y="6489247"/>
              <a:chExt cx="4217953" cy="2414182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E9921772-AB8A-44CE-9698-4854DFB9FC68}"/>
                  </a:ext>
                </a:extLst>
              </p:cNvPr>
              <p:cNvSpPr/>
              <p:nvPr/>
            </p:nvSpPr>
            <p:spPr>
              <a:xfrm>
                <a:off x="7699337" y="6489247"/>
                <a:ext cx="1804517" cy="1641457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FEFD4256-A198-4E0D-A513-C944F23FFB9B}"/>
                  </a:ext>
                </a:extLst>
              </p:cNvPr>
              <p:cNvSpPr/>
              <p:nvPr/>
            </p:nvSpPr>
            <p:spPr>
              <a:xfrm>
                <a:off x="6876320" y="6594189"/>
                <a:ext cx="1095023" cy="194355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F031ADE0-469F-4D6D-ABB1-449B1767C1D5}"/>
                  </a:ext>
                </a:extLst>
              </p:cNvPr>
              <p:cNvSpPr/>
              <p:nvPr/>
            </p:nvSpPr>
            <p:spPr>
              <a:xfrm>
                <a:off x="7305371" y="6768832"/>
                <a:ext cx="1965039" cy="199441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62E8B77-1A21-45CC-809B-495172D1FB04}"/>
                  </a:ext>
                </a:extLst>
              </p:cNvPr>
              <p:cNvSpPr/>
              <p:nvPr/>
            </p:nvSpPr>
            <p:spPr>
              <a:xfrm flipH="1">
                <a:off x="5285901" y="6645993"/>
                <a:ext cx="967021" cy="1824239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50DA0AC1-7483-4AC7-86B7-64A646E44BBE}"/>
                  </a:ext>
                </a:extLst>
              </p:cNvPr>
              <p:cNvSpPr/>
              <p:nvPr/>
            </p:nvSpPr>
            <p:spPr>
              <a:xfrm flipH="1">
                <a:off x="5862363" y="7355726"/>
                <a:ext cx="593539" cy="154770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E745A98-BE40-4AB6-8AA8-FDA62165C1E7}"/>
                </a:ext>
              </a:extLst>
            </p:cNvPr>
            <p:cNvGrpSpPr/>
            <p:nvPr/>
          </p:nvGrpSpPr>
          <p:grpSpPr>
            <a:xfrm>
              <a:off x="6744045" y="5317863"/>
              <a:ext cx="3706617" cy="2824230"/>
              <a:chOff x="4022110" y="4913826"/>
              <a:chExt cx="3706617" cy="2824230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A1D36BC-8DB0-48E8-8F1C-FAF168961CE1}"/>
                  </a:ext>
                </a:extLst>
              </p:cNvPr>
              <p:cNvSpPr/>
              <p:nvPr/>
            </p:nvSpPr>
            <p:spPr>
              <a:xfrm flipH="1">
                <a:off x="7170820" y="5257277"/>
                <a:ext cx="557907" cy="59488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2302" h="1432540">
                    <a:moveTo>
                      <a:pt x="512302" y="1357754"/>
                    </a:moveTo>
                    <a:cubicBezTo>
                      <a:pt x="-485806" y="1921075"/>
                      <a:pt x="261772" y="-923121"/>
                      <a:pt x="376895" y="315911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182B3D32-2F96-4799-814C-59CE24FBD954}"/>
                  </a:ext>
                </a:extLst>
              </p:cNvPr>
              <p:cNvSpPr/>
              <p:nvPr/>
            </p:nvSpPr>
            <p:spPr>
              <a:xfrm flipH="1">
                <a:off x="6405014" y="4944568"/>
                <a:ext cx="579531" cy="90133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348291 w 348291"/>
                  <a:gd name="connsiteY0" fmla="*/ 1371298 h 1413011"/>
                  <a:gd name="connsiteX1" fmla="*/ 212884 w 348291"/>
                  <a:gd name="connsiteY1" fmla="*/ 329455 h 1413011"/>
                  <a:gd name="connsiteX0" fmla="*/ 348291 w 348291"/>
                  <a:gd name="connsiteY0" fmla="*/ 1458476 h 1498847"/>
                  <a:gd name="connsiteX1" fmla="*/ 212884 w 348291"/>
                  <a:gd name="connsiteY1" fmla="*/ 320597 h 1498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8291" h="1498847">
                    <a:moveTo>
                      <a:pt x="348291" y="1458476"/>
                    </a:moveTo>
                    <a:cubicBezTo>
                      <a:pt x="-268029" y="1861736"/>
                      <a:pt x="97761" y="-918435"/>
                      <a:pt x="212884" y="3205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8BB86E2F-DC7B-4131-84A7-70C8C7A7DFB4}"/>
                  </a:ext>
                </a:extLst>
              </p:cNvPr>
              <p:cNvSpPr/>
              <p:nvPr/>
            </p:nvSpPr>
            <p:spPr>
              <a:xfrm>
                <a:off x="5701654" y="4913826"/>
                <a:ext cx="253242" cy="80749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8052" h="1342789">
                    <a:moveTo>
                      <a:pt x="463349" y="1265508"/>
                    </a:moveTo>
                    <a:cubicBezTo>
                      <a:pt x="-534759" y="1828829"/>
                      <a:pt x="372929" y="-913995"/>
                      <a:pt x="488052" y="32503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0917067D-88D1-42C0-BE93-F6AEB1AD71F1}"/>
                  </a:ext>
                </a:extLst>
              </p:cNvPr>
              <p:cNvSpPr/>
              <p:nvPr/>
            </p:nvSpPr>
            <p:spPr>
              <a:xfrm>
                <a:off x="4022110" y="6649268"/>
                <a:ext cx="806632" cy="70645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1603" h="1174781">
                    <a:moveTo>
                      <a:pt x="343872" y="1092275"/>
                    </a:moveTo>
                    <a:cubicBezTo>
                      <a:pt x="-654236" y="1655596"/>
                      <a:pt x="826479" y="-895156"/>
                      <a:pt x="941602" y="343876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E2B08CB-7427-4551-A534-AFFC7F32FD35}"/>
                  </a:ext>
                </a:extLst>
              </p:cNvPr>
              <p:cNvSpPr/>
              <p:nvPr/>
            </p:nvSpPr>
            <p:spPr>
              <a:xfrm>
                <a:off x="6269656" y="7073160"/>
                <a:ext cx="525893" cy="66489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3889" h="1105667">
                    <a:moveTo>
                      <a:pt x="420648" y="1020765"/>
                    </a:moveTo>
                    <a:cubicBezTo>
                      <a:pt x="-577460" y="1584086"/>
                      <a:pt x="498766" y="-886635"/>
                      <a:pt x="613889" y="3523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687CF3D8-4214-4AB6-BDC3-E2D7CB95F3AB}"/>
                </a:ext>
              </a:extLst>
            </p:cNvPr>
            <p:cNvGrpSpPr/>
            <p:nvPr/>
          </p:nvGrpSpPr>
          <p:grpSpPr>
            <a:xfrm>
              <a:off x="8284910" y="6404104"/>
              <a:ext cx="5583573" cy="3486683"/>
              <a:chOff x="5562975" y="6000067"/>
              <a:chExt cx="5583573" cy="3486683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DC73692A-F60F-4948-9D9E-9641CB32F255}"/>
                  </a:ext>
                </a:extLst>
              </p:cNvPr>
              <p:cNvSpPr/>
              <p:nvPr/>
            </p:nvSpPr>
            <p:spPr>
              <a:xfrm>
                <a:off x="7193695" y="6000067"/>
                <a:ext cx="3952853" cy="184890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69724" h="733271">
                    <a:moveTo>
                      <a:pt x="3033190" y="733271"/>
                    </a:moveTo>
                    <a:cubicBezTo>
                      <a:pt x="3473111" y="611716"/>
                      <a:pt x="-209501" y="-448966"/>
                      <a:pt x="9397" y="219335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D0964C73-C95C-422C-8EDD-444802027FCA}"/>
                  </a:ext>
                </a:extLst>
              </p:cNvPr>
              <p:cNvSpPr/>
              <p:nvPr/>
            </p:nvSpPr>
            <p:spPr>
              <a:xfrm>
                <a:off x="5562975" y="6155016"/>
                <a:ext cx="1999843" cy="333173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4515123 w 4541713"/>
                  <a:gd name="connsiteY0" fmla="*/ 793593 h 793593"/>
                  <a:gd name="connsiteX1" fmla="*/ 6766 w 4541713"/>
                  <a:gd name="connsiteY1" fmla="*/ 209900 h 793593"/>
                  <a:gd name="connsiteX0" fmla="*/ 4508432 w 4536002"/>
                  <a:gd name="connsiteY0" fmla="*/ 710173 h 710173"/>
                  <a:gd name="connsiteX1" fmla="*/ 75 w 4536002"/>
                  <a:gd name="connsiteY1" fmla="*/ 126480 h 710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36002" h="710173">
                    <a:moveTo>
                      <a:pt x="4508432" y="710173"/>
                    </a:moveTo>
                    <a:cubicBezTo>
                      <a:pt x="4948353" y="588618"/>
                      <a:pt x="-22337" y="-330500"/>
                      <a:pt x="75" y="126480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15349774-B186-438B-8A72-239419C936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787"/>
            <a:stretch/>
          </p:blipFill>
          <p:spPr>
            <a:xfrm>
              <a:off x="10340192" y="9535902"/>
              <a:ext cx="1803990" cy="2734057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isometricBottomDown"/>
              <a:lightRig rig="threePt" dir="t"/>
            </a:scene3d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EEDEE922-4E2E-4DF7-B593-5FDE4ECDD3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67" b="9580"/>
            <a:stretch/>
          </p:blipFill>
          <p:spPr>
            <a:xfrm>
              <a:off x="15048518" y="7687455"/>
              <a:ext cx="1803990" cy="1074930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isometricBottomDown"/>
              <a:lightRig rig="threePt" dir="t"/>
            </a:scene3d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2A6C87D-FAEA-4FF6-AE3E-FC4EADB85F2D}"/>
              </a:ext>
            </a:extLst>
          </p:cNvPr>
          <p:cNvGrpSpPr/>
          <p:nvPr/>
        </p:nvGrpSpPr>
        <p:grpSpPr>
          <a:xfrm>
            <a:off x="5352851" y="2457192"/>
            <a:ext cx="13998405" cy="9542670"/>
            <a:chOff x="3035030" y="1712512"/>
            <a:chExt cx="17251964" cy="11005569"/>
          </a:xfrm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7712636-AC76-4F04-98BB-20289185B6A4}"/>
                </a:ext>
              </a:extLst>
            </p:cNvPr>
            <p:cNvSpPr/>
            <p:nvPr/>
          </p:nvSpPr>
          <p:spPr>
            <a:xfrm flipH="1">
              <a:off x="15817173" y="5835768"/>
              <a:ext cx="4469821" cy="655727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20BBCDA-537E-49ED-84CD-75D45668CBF9}"/>
                </a:ext>
              </a:extLst>
            </p:cNvPr>
            <p:cNvSpPr/>
            <p:nvPr/>
          </p:nvSpPr>
          <p:spPr>
            <a:xfrm flipH="1">
              <a:off x="15622621" y="3131474"/>
              <a:ext cx="3941858" cy="910592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50CF944-C563-4946-A2A7-C49582394A5C}"/>
                </a:ext>
              </a:extLst>
            </p:cNvPr>
            <p:cNvSpPr/>
            <p:nvPr/>
          </p:nvSpPr>
          <p:spPr>
            <a:xfrm flipH="1">
              <a:off x="15369701" y="1712513"/>
              <a:ext cx="1589411" cy="1046651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CC54E50-9FAB-4C71-BB1E-70631F759DC6}"/>
                </a:ext>
              </a:extLst>
            </p:cNvPr>
            <p:cNvSpPr/>
            <p:nvPr/>
          </p:nvSpPr>
          <p:spPr>
            <a:xfrm>
              <a:off x="13156557" y="1712512"/>
              <a:ext cx="2038048" cy="1038869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56FE85-541E-4913-924E-73EC66AEA195}"/>
                </a:ext>
              </a:extLst>
            </p:cNvPr>
            <p:cNvSpPr/>
            <p:nvPr/>
          </p:nvSpPr>
          <p:spPr>
            <a:xfrm>
              <a:off x="9883302" y="2159541"/>
              <a:ext cx="5155660" cy="1001949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EA46AF0-E52F-4EB9-83C6-1622F9541A93}"/>
                </a:ext>
              </a:extLst>
            </p:cNvPr>
            <p:cNvSpPr/>
            <p:nvPr/>
          </p:nvSpPr>
          <p:spPr>
            <a:xfrm>
              <a:off x="6128426" y="2645924"/>
              <a:ext cx="8754894" cy="959147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2072CA9-8FA7-41BE-887A-E1994E1440EF}"/>
                </a:ext>
              </a:extLst>
            </p:cNvPr>
            <p:cNvSpPr/>
            <p:nvPr/>
          </p:nvSpPr>
          <p:spPr>
            <a:xfrm>
              <a:off x="3035030" y="6109381"/>
              <a:ext cx="11381362" cy="628365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BD9071C-990C-42C9-852C-B5AA428D3BBC}"/>
                </a:ext>
              </a:extLst>
            </p:cNvPr>
            <p:cNvSpPr/>
            <p:nvPr/>
          </p:nvSpPr>
          <p:spPr>
            <a:xfrm>
              <a:off x="3035030" y="4980562"/>
              <a:ext cx="11614825" cy="747084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0D971B2-0D50-4CD1-91E2-DF9A0E00F0EE}"/>
                </a:ext>
              </a:extLst>
            </p:cNvPr>
            <p:cNvSpPr/>
            <p:nvPr/>
          </p:nvSpPr>
          <p:spPr>
            <a:xfrm>
              <a:off x="4046706" y="3774333"/>
              <a:ext cx="10700426" cy="856034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301CE10-7057-4592-9445-CD840DEF1A4D}"/>
                </a:ext>
              </a:extLst>
            </p:cNvPr>
            <p:cNvSpPr/>
            <p:nvPr/>
          </p:nvSpPr>
          <p:spPr>
            <a:xfrm>
              <a:off x="3350074" y="7409219"/>
              <a:ext cx="11046862" cy="515891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622275A-B95A-48A6-97F8-C24163D627E1}"/>
                </a:ext>
              </a:extLst>
            </p:cNvPr>
            <p:cNvSpPr/>
            <p:nvPr/>
          </p:nvSpPr>
          <p:spPr>
            <a:xfrm>
              <a:off x="3438628" y="8751704"/>
              <a:ext cx="10939722" cy="396637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82B4610E-48C3-400C-AB72-A1011734D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3837" y="2392333"/>
            <a:ext cx="7247328" cy="379548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93EE43F-98D3-4584-B6AA-30E196BB599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3048"/>
          <a:stretch/>
        </p:blipFill>
        <p:spPr>
          <a:xfrm>
            <a:off x="18076252" y="4339998"/>
            <a:ext cx="1313511" cy="174701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C495A463-98D9-46C7-B1FA-2C436CB7E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9761" y="2392333"/>
            <a:ext cx="9683727" cy="747590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50B446FA-068C-4F71-AEF1-303CD02B5D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9863" y="7448629"/>
            <a:ext cx="1228859" cy="2329629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12DB6E5-0B9E-455A-AB67-FC36ECEB28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7" b="9580"/>
          <a:stretch/>
        </p:blipFill>
        <p:spPr>
          <a:xfrm rot="515978">
            <a:off x="16374430" y="8970582"/>
            <a:ext cx="2156285" cy="1284849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ContrastingLeftFacing">
              <a:rot lat="623785" lon="2400000" rev="21386789"/>
            </a:camera>
            <a:lightRig rig="threePt" dir="t"/>
          </a:scene3d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B66E0595-7917-403D-A9B6-CF33E0CA6ACE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54" name="Subtitle 2">
            <a:extLst>
              <a:ext uri="{FF2B5EF4-FFF2-40B4-BE49-F238E27FC236}">
                <a16:creationId xmlns:a16="http://schemas.microsoft.com/office/drawing/2014/main" id="{362BB59C-4716-476D-84ED-129A3E79BED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E039E712-7F94-422E-9ECB-DDEC5792CD31}"/>
              </a:ext>
            </a:extLst>
          </p:cNvPr>
          <p:cNvSpPr/>
          <p:nvPr/>
        </p:nvSpPr>
        <p:spPr>
          <a:xfrm>
            <a:off x="7396859" y="9559741"/>
            <a:ext cx="7229390" cy="2668484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rgbClr val="FDFFDA">
                <a:alpha val="64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D5D9F6C6-B7E2-4AC2-AFF3-BC052BF55C59}"/>
              </a:ext>
            </a:extLst>
          </p:cNvPr>
          <p:cNvSpPr/>
          <p:nvPr/>
        </p:nvSpPr>
        <p:spPr>
          <a:xfrm>
            <a:off x="6558299" y="9748798"/>
            <a:ext cx="8093558" cy="2504458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rgbClr val="FDFFDA">
                <a:alpha val="64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EE901620-9DB0-4CD2-872F-21E0D4C8F16C}"/>
              </a:ext>
            </a:extLst>
          </p:cNvPr>
          <p:cNvSpPr txBox="1">
            <a:spLocks/>
          </p:cNvSpPr>
          <p:nvPr/>
        </p:nvSpPr>
        <p:spPr>
          <a:xfrm>
            <a:off x="3419363" y="11401462"/>
            <a:ext cx="7368782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Topology &amp; Complexity =&gt;</a:t>
            </a: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31F42041-1FA7-4D98-AE1B-DD59C1CF0342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Multi layer graph</a:t>
            </a:r>
          </a:p>
        </p:txBody>
      </p:sp>
    </p:spTree>
    <p:extLst>
      <p:ext uri="{BB962C8B-B14F-4D97-AF65-F5344CB8AC3E}">
        <p14:creationId xmlns:p14="http://schemas.microsoft.com/office/powerpoint/2010/main" val="2776154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58DDE6E-4670-4724-BF9C-3B2730F90F73}"/>
              </a:ext>
            </a:extLst>
          </p:cNvPr>
          <p:cNvGrpSpPr/>
          <p:nvPr/>
        </p:nvGrpSpPr>
        <p:grpSpPr>
          <a:xfrm>
            <a:off x="12095298" y="9306462"/>
            <a:ext cx="6942484" cy="5252835"/>
            <a:chOff x="4980457" y="3551983"/>
            <a:chExt cx="11872051" cy="8982652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E79C499A-3BDB-4E1F-9A78-4B941395B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80457" y="3551983"/>
              <a:ext cx="10670668" cy="898265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scene3d>
              <a:camera prst="isometricBottomDown"/>
              <a:lightRig rig="threePt" dir="t"/>
            </a:scene3d>
          </p:spPr>
        </p:pic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96A9522-CC42-4457-95C2-BA6DE5E168DC}"/>
                </a:ext>
              </a:extLst>
            </p:cNvPr>
            <p:cNvSpPr/>
            <p:nvPr/>
          </p:nvSpPr>
          <p:spPr>
            <a:xfrm>
              <a:off x="10372790" y="6080729"/>
              <a:ext cx="2629705" cy="13869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5C64C44-3F50-46AD-A330-246C4A07906B}"/>
                </a:ext>
              </a:extLst>
            </p:cNvPr>
            <p:cNvGrpSpPr/>
            <p:nvPr/>
          </p:nvGrpSpPr>
          <p:grpSpPr>
            <a:xfrm>
              <a:off x="7959409" y="6263755"/>
              <a:ext cx="1212881" cy="1299045"/>
              <a:chOff x="5237474" y="5859718"/>
              <a:chExt cx="1212881" cy="1299045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0490059-4F55-491C-B81E-39C93B6CEB05}"/>
                  </a:ext>
                </a:extLst>
              </p:cNvPr>
              <p:cNvSpPr/>
              <p:nvPr/>
            </p:nvSpPr>
            <p:spPr>
              <a:xfrm>
                <a:off x="5733373" y="5859718"/>
                <a:ext cx="716982" cy="56391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2273" h="700123">
                    <a:moveTo>
                      <a:pt x="2038215" y="700123"/>
                    </a:moveTo>
                    <a:cubicBezTo>
                      <a:pt x="2552613" y="269523"/>
                      <a:pt x="-206501" y="-381201"/>
                      <a:pt x="12397" y="287100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AD2D2120-ADA4-457E-B50B-3CC244641FF9}"/>
                  </a:ext>
                </a:extLst>
              </p:cNvPr>
              <p:cNvSpPr/>
              <p:nvPr/>
            </p:nvSpPr>
            <p:spPr>
              <a:xfrm>
                <a:off x="5706780" y="5891403"/>
                <a:ext cx="261667" cy="124196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77F5CFEC-CAA2-4778-8F35-487E9A3ABB1E}"/>
                  </a:ext>
                </a:extLst>
              </p:cNvPr>
              <p:cNvSpPr/>
              <p:nvPr/>
            </p:nvSpPr>
            <p:spPr>
              <a:xfrm flipH="1">
                <a:off x="5237474" y="6158855"/>
                <a:ext cx="367162" cy="99990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C70B005-799C-42BF-B06C-758F2BF0A160}"/>
                </a:ext>
              </a:extLst>
            </p:cNvPr>
            <p:cNvGrpSpPr/>
            <p:nvPr/>
          </p:nvGrpSpPr>
          <p:grpSpPr>
            <a:xfrm>
              <a:off x="7465086" y="6125352"/>
              <a:ext cx="2205608" cy="1181135"/>
              <a:chOff x="4743151" y="5721315"/>
              <a:chExt cx="2205608" cy="1181135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F84F17F1-C1EB-43B8-8EB5-BF3535922ECE}"/>
                  </a:ext>
                </a:extLst>
              </p:cNvPr>
              <p:cNvSpPr/>
              <p:nvPr/>
            </p:nvSpPr>
            <p:spPr>
              <a:xfrm flipH="1">
                <a:off x="4743151" y="5721315"/>
                <a:ext cx="338990" cy="650679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chemeClr val="accent4">
                    <a:lumMod val="60000"/>
                    <a:lumOff val="4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FF0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63850F6-D750-406A-A8AA-91D247E17C4F}"/>
                  </a:ext>
                </a:extLst>
              </p:cNvPr>
              <p:cNvSpPr/>
              <p:nvPr/>
            </p:nvSpPr>
            <p:spPr>
              <a:xfrm flipH="1">
                <a:off x="6637980" y="6098385"/>
                <a:ext cx="310779" cy="80406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chemeClr val="accent4">
                    <a:lumMod val="60000"/>
                    <a:lumOff val="4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FF0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9385F19-FB99-4925-8B34-1B81169F9B44}"/>
                </a:ext>
              </a:extLst>
            </p:cNvPr>
            <p:cNvGrpSpPr/>
            <p:nvPr/>
          </p:nvGrpSpPr>
          <p:grpSpPr>
            <a:xfrm>
              <a:off x="6262707" y="5373039"/>
              <a:ext cx="7228560" cy="4462573"/>
              <a:chOff x="3540772" y="4969002"/>
              <a:chExt cx="7228560" cy="4462573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4C3C2AC-1F85-4369-9C29-E6132CC0B697}"/>
                  </a:ext>
                </a:extLst>
              </p:cNvPr>
              <p:cNvSpPr/>
              <p:nvPr/>
            </p:nvSpPr>
            <p:spPr>
              <a:xfrm flipH="1">
                <a:off x="3540772" y="5762049"/>
                <a:ext cx="1449155" cy="76600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17644" h="561739">
                    <a:moveTo>
                      <a:pt x="3182438" y="561739"/>
                    </a:moveTo>
                    <a:cubicBezTo>
                      <a:pt x="3622359" y="440184"/>
                      <a:pt x="-209855" y="-415799"/>
                      <a:pt x="9043" y="252502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BCA9BB9-DB47-460F-8910-5377F8CA3800}"/>
                  </a:ext>
                </a:extLst>
              </p:cNvPr>
              <p:cNvSpPr/>
              <p:nvPr/>
            </p:nvSpPr>
            <p:spPr>
              <a:xfrm flipH="1">
                <a:off x="6395871" y="5288797"/>
                <a:ext cx="4373461" cy="300462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10652" h="2203408">
                    <a:moveTo>
                      <a:pt x="9710652" y="380955"/>
                    </a:moveTo>
                    <a:cubicBezTo>
                      <a:pt x="9381200" y="-799387"/>
                      <a:pt x="-1268535" y="1033947"/>
                      <a:pt x="125796" y="2203408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14FA79-87BA-4143-B3F9-76F7CAE88581}"/>
                  </a:ext>
                </a:extLst>
              </p:cNvPr>
              <p:cNvSpPr/>
              <p:nvPr/>
            </p:nvSpPr>
            <p:spPr>
              <a:xfrm flipH="1">
                <a:off x="5474881" y="4969002"/>
                <a:ext cx="3089053" cy="446257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  <a:gd name="connsiteX0" fmla="*/ 9770886 w 9770886"/>
                  <a:gd name="connsiteY0" fmla="*/ 365185 h 2312323"/>
                  <a:gd name="connsiteX1" fmla="*/ 125138 w 9770886"/>
                  <a:gd name="connsiteY1" fmla="*/ 2312323 h 231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70886" h="2312323">
                    <a:moveTo>
                      <a:pt x="9770886" y="365185"/>
                    </a:moveTo>
                    <a:cubicBezTo>
                      <a:pt x="9441434" y="-815157"/>
                      <a:pt x="-1269193" y="1142862"/>
                      <a:pt x="125138" y="2312323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52C1DE1-7100-49E1-804B-2C31C9265B77}"/>
                </a:ext>
              </a:extLst>
            </p:cNvPr>
            <p:cNvGrpSpPr/>
            <p:nvPr/>
          </p:nvGrpSpPr>
          <p:grpSpPr>
            <a:xfrm>
              <a:off x="8007836" y="6893284"/>
              <a:ext cx="4217953" cy="2414182"/>
              <a:chOff x="5285901" y="6489247"/>
              <a:chExt cx="4217953" cy="2414182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E9921772-AB8A-44CE-9698-4854DFB9FC68}"/>
                  </a:ext>
                </a:extLst>
              </p:cNvPr>
              <p:cNvSpPr/>
              <p:nvPr/>
            </p:nvSpPr>
            <p:spPr>
              <a:xfrm>
                <a:off x="7699337" y="6489247"/>
                <a:ext cx="1804517" cy="1641457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FEFD4256-A198-4E0D-A513-C944F23FFB9B}"/>
                  </a:ext>
                </a:extLst>
              </p:cNvPr>
              <p:cNvSpPr/>
              <p:nvPr/>
            </p:nvSpPr>
            <p:spPr>
              <a:xfrm>
                <a:off x="6876320" y="6594189"/>
                <a:ext cx="1095023" cy="194355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F031ADE0-469F-4D6D-ABB1-449B1767C1D5}"/>
                  </a:ext>
                </a:extLst>
              </p:cNvPr>
              <p:cNvSpPr/>
              <p:nvPr/>
            </p:nvSpPr>
            <p:spPr>
              <a:xfrm>
                <a:off x="7305371" y="6768832"/>
                <a:ext cx="1965039" cy="199441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62E8B77-1A21-45CC-809B-495172D1FB04}"/>
                  </a:ext>
                </a:extLst>
              </p:cNvPr>
              <p:cNvSpPr/>
              <p:nvPr/>
            </p:nvSpPr>
            <p:spPr>
              <a:xfrm flipH="1">
                <a:off x="5285901" y="6645993"/>
                <a:ext cx="967021" cy="1824239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50DA0AC1-7483-4AC7-86B7-64A646E44BBE}"/>
                  </a:ext>
                </a:extLst>
              </p:cNvPr>
              <p:cNvSpPr/>
              <p:nvPr/>
            </p:nvSpPr>
            <p:spPr>
              <a:xfrm flipH="1">
                <a:off x="5862363" y="7355726"/>
                <a:ext cx="593539" cy="154770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E745A98-BE40-4AB6-8AA8-FDA62165C1E7}"/>
                </a:ext>
              </a:extLst>
            </p:cNvPr>
            <p:cNvGrpSpPr/>
            <p:nvPr/>
          </p:nvGrpSpPr>
          <p:grpSpPr>
            <a:xfrm>
              <a:off x="6744045" y="5317863"/>
              <a:ext cx="3706617" cy="2824230"/>
              <a:chOff x="4022110" y="4913826"/>
              <a:chExt cx="3706617" cy="2824230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A1D36BC-8DB0-48E8-8F1C-FAF168961CE1}"/>
                  </a:ext>
                </a:extLst>
              </p:cNvPr>
              <p:cNvSpPr/>
              <p:nvPr/>
            </p:nvSpPr>
            <p:spPr>
              <a:xfrm flipH="1">
                <a:off x="7170820" y="5257277"/>
                <a:ext cx="557907" cy="59488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2302" h="1432540">
                    <a:moveTo>
                      <a:pt x="512302" y="1357754"/>
                    </a:moveTo>
                    <a:cubicBezTo>
                      <a:pt x="-485806" y="1921075"/>
                      <a:pt x="261772" y="-923121"/>
                      <a:pt x="376895" y="315911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182B3D32-2F96-4799-814C-59CE24FBD954}"/>
                  </a:ext>
                </a:extLst>
              </p:cNvPr>
              <p:cNvSpPr/>
              <p:nvPr/>
            </p:nvSpPr>
            <p:spPr>
              <a:xfrm flipH="1">
                <a:off x="6405014" y="4944568"/>
                <a:ext cx="579531" cy="90133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348291 w 348291"/>
                  <a:gd name="connsiteY0" fmla="*/ 1371298 h 1413011"/>
                  <a:gd name="connsiteX1" fmla="*/ 212884 w 348291"/>
                  <a:gd name="connsiteY1" fmla="*/ 329455 h 1413011"/>
                  <a:gd name="connsiteX0" fmla="*/ 348291 w 348291"/>
                  <a:gd name="connsiteY0" fmla="*/ 1458476 h 1498847"/>
                  <a:gd name="connsiteX1" fmla="*/ 212884 w 348291"/>
                  <a:gd name="connsiteY1" fmla="*/ 320597 h 1498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8291" h="1498847">
                    <a:moveTo>
                      <a:pt x="348291" y="1458476"/>
                    </a:moveTo>
                    <a:cubicBezTo>
                      <a:pt x="-268029" y="1861736"/>
                      <a:pt x="97761" y="-918435"/>
                      <a:pt x="212884" y="3205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8BB86E2F-DC7B-4131-84A7-70C8C7A7DFB4}"/>
                  </a:ext>
                </a:extLst>
              </p:cNvPr>
              <p:cNvSpPr/>
              <p:nvPr/>
            </p:nvSpPr>
            <p:spPr>
              <a:xfrm>
                <a:off x="5701654" y="4913826"/>
                <a:ext cx="253242" cy="80749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8052" h="1342789">
                    <a:moveTo>
                      <a:pt x="463349" y="1265508"/>
                    </a:moveTo>
                    <a:cubicBezTo>
                      <a:pt x="-534759" y="1828829"/>
                      <a:pt x="372929" y="-913995"/>
                      <a:pt x="488052" y="32503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0917067D-88D1-42C0-BE93-F6AEB1AD71F1}"/>
                  </a:ext>
                </a:extLst>
              </p:cNvPr>
              <p:cNvSpPr/>
              <p:nvPr/>
            </p:nvSpPr>
            <p:spPr>
              <a:xfrm>
                <a:off x="4022110" y="6649268"/>
                <a:ext cx="806632" cy="70645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1603" h="1174781">
                    <a:moveTo>
                      <a:pt x="343872" y="1092275"/>
                    </a:moveTo>
                    <a:cubicBezTo>
                      <a:pt x="-654236" y="1655596"/>
                      <a:pt x="826479" y="-895156"/>
                      <a:pt x="941602" y="343876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E2B08CB-7427-4551-A534-AFFC7F32FD35}"/>
                  </a:ext>
                </a:extLst>
              </p:cNvPr>
              <p:cNvSpPr/>
              <p:nvPr/>
            </p:nvSpPr>
            <p:spPr>
              <a:xfrm>
                <a:off x="6269656" y="7073160"/>
                <a:ext cx="525893" cy="66489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3889" h="1105667">
                    <a:moveTo>
                      <a:pt x="420648" y="1020765"/>
                    </a:moveTo>
                    <a:cubicBezTo>
                      <a:pt x="-577460" y="1584086"/>
                      <a:pt x="498766" y="-886635"/>
                      <a:pt x="613889" y="3523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687CF3D8-4214-4AB6-BDC3-E2D7CB95F3AB}"/>
                </a:ext>
              </a:extLst>
            </p:cNvPr>
            <p:cNvGrpSpPr/>
            <p:nvPr/>
          </p:nvGrpSpPr>
          <p:grpSpPr>
            <a:xfrm>
              <a:off x="8284910" y="6404104"/>
              <a:ext cx="5583573" cy="3486683"/>
              <a:chOff x="5562975" y="6000067"/>
              <a:chExt cx="5583573" cy="3486683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DC73692A-F60F-4948-9D9E-9641CB32F255}"/>
                  </a:ext>
                </a:extLst>
              </p:cNvPr>
              <p:cNvSpPr/>
              <p:nvPr/>
            </p:nvSpPr>
            <p:spPr>
              <a:xfrm>
                <a:off x="7193695" y="6000067"/>
                <a:ext cx="3952853" cy="184890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69724" h="733271">
                    <a:moveTo>
                      <a:pt x="3033190" y="733271"/>
                    </a:moveTo>
                    <a:cubicBezTo>
                      <a:pt x="3473111" y="611716"/>
                      <a:pt x="-209501" y="-448966"/>
                      <a:pt x="9397" y="219335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D0964C73-C95C-422C-8EDD-444802027FCA}"/>
                  </a:ext>
                </a:extLst>
              </p:cNvPr>
              <p:cNvSpPr/>
              <p:nvPr/>
            </p:nvSpPr>
            <p:spPr>
              <a:xfrm>
                <a:off x="5562975" y="6155016"/>
                <a:ext cx="1999843" cy="333173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4515123 w 4541713"/>
                  <a:gd name="connsiteY0" fmla="*/ 793593 h 793593"/>
                  <a:gd name="connsiteX1" fmla="*/ 6766 w 4541713"/>
                  <a:gd name="connsiteY1" fmla="*/ 209900 h 793593"/>
                  <a:gd name="connsiteX0" fmla="*/ 4508432 w 4536002"/>
                  <a:gd name="connsiteY0" fmla="*/ 710173 h 710173"/>
                  <a:gd name="connsiteX1" fmla="*/ 75 w 4536002"/>
                  <a:gd name="connsiteY1" fmla="*/ 126480 h 710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36002" h="710173">
                    <a:moveTo>
                      <a:pt x="4508432" y="710173"/>
                    </a:moveTo>
                    <a:cubicBezTo>
                      <a:pt x="4948353" y="588618"/>
                      <a:pt x="-22337" y="-330500"/>
                      <a:pt x="75" y="126480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15349774-B186-438B-8A72-239419C936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787"/>
            <a:stretch/>
          </p:blipFill>
          <p:spPr>
            <a:xfrm>
              <a:off x="10340192" y="9535902"/>
              <a:ext cx="1803990" cy="2734057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isometricBottomDown"/>
              <a:lightRig rig="threePt" dir="t"/>
            </a:scene3d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EEDEE922-4E2E-4DF7-B593-5FDE4ECDD3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67" b="9580"/>
            <a:stretch/>
          </p:blipFill>
          <p:spPr>
            <a:xfrm>
              <a:off x="15048518" y="7687455"/>
              <a:ext cx="1803990" cy="1074930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isometricBottomDown"/>
              <a:lightRig rig="threePt" dir="t"/>
            </a:scene3d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2A6C87D-FAEA-4FF6-AE3E-FC4EADB85F2D}"/>
              </a:ext>
            </a:extLst>
          </p:cNvPr>
          <p:cNvGrpSpPr/>
          <p:nvPr/>
        </p:nvGrpSpPr>
        <p:grpSpPr>
          <a:xfrm>
            <a:off x="5352851" y="2457192"/>
            <a:ext cx="13998405" cy="9542670"/>
            <a:chOff x="3035030" y="1712512"/>
            <a:chExt cx="17251964" cy="11005569"/>
          </a:xfrm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7712636-AC76-4F04-98BB-20289185B6A4}"/>
                </a:ext>
              </a:extLst>
            </p:cNvPr>
            <p:cNvSpPr/>
            <p:nvPr/>
          </p:nvSpPr>
          <p:spPr>
            <a:xfrm flipH="1">
              <a:off x="15817173" y="5835768"/>
              <a:ext cx="4469821" cy="655727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20BBCDA-537E-49ED-84CD-75D45668CBF9}"/>
                </a:ext>
              </a:extLst>
            </p:cNvPr>
            <p:cNvSpPr/>
            <p:nvPr/>
          </p:nvSpPr>
          <p:spPr>
            <a:xfrm flipH="1">
              <a:off x="15622621" y="3131474"/>
              <a:ext cx="3941858" cy="910592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50CF944-C563-4946-A2A7-C49582394A5C}"/>
                </a:ext>
              </a:extLst>
            </p:cNvPr>
            <p:cNvSpPr/>
            <p:nvPr/>
          </p:nvSpPr>
          <p:spPr>
            <a:xfrm flipH="1">
              <a:off x="15369701" y="1712513"/>
              <a:ext cx="1589411" cy="1046651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CC54E50-9FAB-4C71-BB1E-70631F759DC6}"/>
                </a:ext>
              </a:extLst>
            </p:cNvPr>
            <p:cNvSpPr/>
            <p:nvPr/>
          </p:nvSpPr>
          <p:spPr>
            <a:xfrm>
              <a:off x="13156557" y="1712512"/>
              <a:ext cx="2038048" cy="1038869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56FE85-541E-4913-924E-73EC66AEA195}"/>
                </a:ext>
              </a:extLst>
            </p:cNvPr>
            <p:cNvSpPr/>
            <p:nvPr/>
          </p:nvSpPr>
          <p:spPr>
            <a:xfrm>
              <a:off x="9883302" y="2159541"/>
              <a:ext cx="5155660" cy="1001949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EA46AF0-E52F-4EB9-83C6-1622F9541A93}"/>
                </a:ext>
              </a:extLst>
            </p:cNvPr>
            <p:cNvSpPr/>
            <p:nvPr/>
          </p:nvSpPr>
          <p:spPr>
            <a:xfrm>
              <a:off x="6128426" y="2645924"/>
              <a:ext cx="8754894" cy="959147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2072CA9-8FA7-41BE-887A-E1994E1440EF}"/>
                </a:ext>
              </a:extLst>
            </p:cNvPr>
            <p:cNvSpPr/>
            <p:nvPr/>
          </p:nvSpPr>
          <p:spPr>
            <a:xfrm>
              <a:off x="3035030" y="6109381"/>
              <a:ext cx="11381362" cy="628365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BD9071C-990C-42C9-852C-B5AA428D3BBC}"/>
                </a:ext>
              </a:extLst>
            </p:cNvPr>
            <p:cNvSpPr/>
            <p:nvPr/>
          </p:nvSpPr>
          <p:spPr>
            <a:xfrm>
              <a:off x="3035030" y="4980562"/>
              <a:ext cx="11614825" cy="747084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0D971B2-0D50-4CD1-91E2-DF9A0E00F0EE}"/>
                </a:ext>
              </a:extLst>
            </p:cNvPr>
            <p:cNvSpPr/>
            <p:nvPr/>
          </p:nvSpPr>
          <p:spPr>
            <a:xfrm>
              <a:off x="4046706" y="3774333"/>
              <a:ext cx="10700426" cy="856034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301CE10-7057-4592-9445-CD840DEF1A4D}"/>
                </a:ext>
              </a:extLst>
            </p:cNvPr>
            <p:cNvSpPr/>
            <p:nvPr/>
          </p:nvSpPr>
          <p:spPr>
            <a:xfrm>
              <a:off x="3350074" y="7409219"/>
              <a:ext cx="11046862" cy="515891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622275A-B95A-48A6-97F8-C24163D627E1}"/>
                </a:ext>
              </a:extLst>
            </p:cNvPr>
            <p:cNvSpPr/>
            <p:nvPr/>
          </p:nvSpPr>
          <p:spPr>
            <a:xfrm>
              <a:off x="3438628" y="8751704"/>
              <a:ext cx="10939722" cy="396637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82B4610E-48C3-400C-AB72-A1011734D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98498" y="2354662"/>
            <a:ext cx="7247328" cy="379548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623785" lon="600000" rev="21386789"/>
            </a:camera>
            <a:lightRig rig="threePt" dir="t"/>
          </a:scene3d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93EE43F-98D3-4584-B6AA-30E196BB599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3048"/>
          <a:stretch/>
        </p:blipFill>
        <p:spPr>
          <a:xfrm>
            <a:off x="17368743" y="5340449"/>
            <a:ext cx="1313511" cy="174701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HeroicExtremeLeftFacing" fov="2400000"/>
            <a:lightRig rig="threePt" dir="t"/>
          </a:scene3d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C495A463-98D9-46C7-B1FA-2C436CB7E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3443" y="2168599"/>
            <a:ext cx="9683727" cy="747590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RightFacing">
              <a:rot lat="600000" lon="19800000" rev="0"/>
            </a:camera>
            <a:lightRig rig="threePt" dir="t"/>
          </a:scene3d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50B446FA-068C-4F71-AEF1-303CD02B5D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66985" y="6692866"/>
            <a:ext cx="1228859" cy="2329629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ContrastingRightFacing"/>
            <a:lightRig rig="threePt" dir="t"/>
          </a:scene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12DB6E5-0B9E-455A-AB67-FC36ECEB28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7" b="9580"/>
          <a:stretch/>
        </p:blipFill>
        <p:spPr>
          <a:xfrm rot="515978">
            <a:off x="16374430" y="8970582"/>
            <a:ext cx="2156285" cy="1284849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ContrastingLeftFacing">
              <a:rot lat="623785" lon="2400000" rev="21386789"/>
            </a:camera>
            <a:lightRig rig="threePt" dir="t"/>
          </a:scene3d>
        </p:spPr>
      </p:pic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E039E712-7F94-422E-9ECB-DDEC5792CD31}"/>
              </a:ext>
            </a:extLst>
          </p:cNvPr>
          <p:cNvSpPr/>
          <p:nvPr/>
        </p:nvSpPr>
        <p:spPr>
          <a:xfrm>
            <a:off x="6093901" y="9083234"/>
            <a:ext cx="8532348" cy="3144991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rgbClr val="FDFFDA">
                <a:alpha val="64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D5D9F6C6-B7E2-4AC2-AFF3-BC052BF55C59}"/>
              </a:ext>
            </a:extLst>
          </p:cNvPr>
          <p:cNvSpPr/>
          <p:nvPr/>
        </p:nvSpPr>
        <p:spPr>
          <a:xfrm>
            <a:off x="6558299" y="9748798"/>
            <a:ext cx="8093558" cy="2504458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rgbClr val="FDFFDA">
                <a:alpha val="64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itle 1">
            <a:extLst>
              <a:ext uri="{FF2B5EF4-FFF2-40B4-BE49-F238E27FC236}">
                <a16:creationId xmlns:a16="http://schemas.microsoft.com/office/drawing/2014/main" id="{DDC47D6F-C17A-4E0F-965D-1EF0795E9028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3" name="Subtitle 2">
            <a:extLst>
              <a:ext uri="{FF2B5EF4-FFF2-40B4-BE49-F238E27FC236}">
                <a16:creationId xmlns:a16="http://schemas.microsoft.com/office/drawing/2014/main" id="{C949AC3B-7861-4DE1-B85C-A7CEE970E268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ED4225D2-4DB4-4E4A-BC96-4EDFDC73926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840230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</p:spTree>
    <p:extLst>
      <p:ext uri="{BB962C8B-B14F-4D97-AF65-F5344CB8AC3E}">
        <p14:creationId xmlns:p14="http://schemas.microsoft.com/office/powerpoint/2010/main" val="2313282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EB8F9E-9CE0-4AF4-86E8-A32B5917B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365" y="2203932"/>
            <a:ext cx="6551328" cy="51133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22815F-3BBB-48AF-B194-3E822D8FB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5" t="-701" r="17270" b="701"/>
          <a:stretch/>
        </p:blipFill>
        <p:spPr>
          <a:xfrm>
            <a:off x="11530806" y="2604219"/>
            <a:ext cx="6878566" cy="44568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8DCBA7-481A-4C66-B9B3-E55FA8ECC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790" y="5465186"/>
            <a:ext cx="10670668" cy="89826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isometricBottomDown"/>
            <a:lightRig rig="threePt" dir="t"/>
          </a:scene3d>
        </p:spPr>
      </p:pic>
      <p:sp>
        <p:nvSpPr>
          <p:cNvPr id="287" name="Freeform: Shape 286">
            <a:extLst>
              <a:ext uri="{FF2B5EF4-FFF2-40B4-BE49-F238E27FC236}">
                <a16:creationId xmlns:a16="http://schemas.microsoft.com/office/drawing/2014/main" id="{53E6F853-5AD8-4A0C-83FF-91EFB32B96B6}"/>
              </a:ext>
            </a:extLst>
          </p:cNvPr>
          <p:cNvSpPr/>
          <p:nvPr/>
        </p:nvSpPr>
        <p:spPr>
          <a:xfrm>
            <a:off x="10767123" y="7993932"/>
            <a:ext cx="2629705" cy="138693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927982 w 927982"/>
              <a:gd name="connsiteY0" fmla="*/ 0 h 5066666"/>
              <a:gd name="connsiteX1" fmla="*/ 860691 w 927982"/>
              <a:gd name="connsiteY1" fmla="*/ 5066666 h 5066666"/>
              <a:gd name="connsiteX0" fmla="*/ 985233 w 985233"/>
              <a:gd name="connsiteY0" fmla="*/ 0 h 5066666"/>
              <a:gd name="connsiteX1" fmla="*/ 917942 w 985233"/>
              <a:gd name="connsiteY1" fmla="*/ 5066666 h 5066666"/>
              <a:gd name="connsiteX0" fmla="*/ 533237 w 533237"/>
              <a:gd name="connsiteY0" fmla="*/ 0 h 5066666"/>
              <a:gd name="connsiteX1" fmla="*/ 465946 w 533237"/>
              <a:gd name="connsiteY1" fmla="*/ 5066666 h 5066666"/>
              <a:gd name="connsiteX0" fmla="*/ 554780 w 554780"/>
              <a:gd name="connsiteY0" fmla="*/ 1311309 h 1575205"/>
              <a:gd name="connsiteX1" fmla="*/ 419373 w 554780"/>
              <a:gd name="connsiteY1" fmla="*/ 269466 h 1575205"/>
              <a:gd name="connsiteX0" fmla="*/ 512302 w 512302"/>
              <a:gd name="connsiteY0" fmla="*/ 1357754 h 1432540"/>
              <a:gd name="connsiteX1" fmla="*/ 376895 w 512302"/>
              <a:gd name="connsiteY1" fmla="*/ 315911 h 1432540"/>
              <a:gd name="connsiteX0" fmla="*/ 463349 w 488052"/>
              <a:gd name="connsiteY0" fmla="*/ 1334644 h 1410039"/>
              <a:gd name="connsiteX1" fmla="*/ 488052 w 488052"/>
              <a:gd name="connsiteY1" fmla="*/ 318144 h 1410039"/>
              <a:gd name="connsiteX0" fmla="*/ 463349 w 488052"/>
              <a:gd name="connsiteY0" fmla="*/ 1265508 h 1342789"/>
              <a:gd name="connsiteX1" fmla="*/ 488052 w 488052"/>
              <a:gd name="connsiteY1" fmla="*/ 325037 h 1342789"/>
              <a:gd name="connsiteX0" fmla="*/ 343872 w 941603"/>
              <a:gd name="connsiteY0" fmla="*/ 1092275 h 1174781"/>
              <a:gd name="connsiteX1" fmla="*/ 941602 w 941603"/>
              <a:gd name="connsiteY1" fmla="*/ 343876 h 1174781"/>
              <a:gd name="connsiteX0" fmla="*/ 420648 w 613889"/>
              <a:gd name="connsiteY0" fmla="*/ 1020765 h 1105667"/>
              <a:gd name="connsiteX1" fmla="*/ 613889 w 613889"/>
              <a:gd name="connsiteY1" fmla="*/ 352397 h 1105667"/>
              <a:gd name="connsiteX0" fmla="*/ 442195 w 546485"/>
              <a:gd name="connsiteY0" fmla="*/ 1384598 h 1458690"/>
              <a:gd name="connsiteX1" fmla="*/ 546486 w 546485"/>
              <a:gd name="connsiteY1" fmla="*/ 313361 h 1458690"/>
              <a:gd name="connsiteX0" fmla="*/ 2053259 w 2053259"/>
              <a:gd name="connsiteY0" fmla="*/ 1020765 h 1105667"/>
              <a:gd name="connsiteX1" fmla="*/ 7919 w 2053259"/>
              <a:gd name="connsiteY1" fmla="*/ 352396 h 1105667"/>
              <a:gd name="connsiteX0" fmla="*/ 2049058 w 2099239"/>
              <a:gd name="connsiteY0" fmla="*/ 1103903 h 1103903"/>
              <a:gd name="connsiteX1" fmla="*/ 3718 w 2099239"/>
              <a:gd name="connsiteY1" fmla="*/ 435534 h 1103903"/>
              <a:gd name="connsiteX0" fmla="*/ 2057973 w 2106460"/>
              <a:gd name="connsiteY0" fmla="*/ 867837 h 867837"/>
              <a:gd name="connsiteX1" fmla="*/ 12633 w 2106460"/>
              <a:gd name="connsiteY1" fmla="*/ 199468 h 867837"/>
              <a:gd name="connsiteX0" fmla="*/ 3033190 w 3069724"/>
              <a:gd name="connsiteY0" fmla="*/ 733271 h 733271"/>
              <a:gd name="connsiteX1" fmla="*/ 9397 w 3069724"/>
              <a:gd name="connsiteY1" fmla="*/ 219335 h 73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69724" h="733271">
                <a:moveTo>
                  <a:pt x="3033190" y="733271"/>
                </a:moveTo>
                <a:cubicBezTo>
                  <a:pt x="3473111" y="611716"/>
                  <a:pt x="-209501" y="-448966"/>
                  <a:pt x="9397" y="219335"/>
                </a:cubicBezTo>
              </a:path>
            </a:pathLst>
          </a:custGeom>
          <a:ln w="28575">
            <a:solidFill>
              <a:schemeClr val="bg1">
                <a:lumMod val="50000"/>
              </a:schemeClr>
            </a:solidFill>
            <a:prstDash val="sysDash"/>
            <a:headEnd type="oval"/>
            <a:tailEnd type="oval"/>
          </a:ln>
          <a:effectLst>
            <a:glow rad="228600">
              <a:schemeClr val="bg1">
                <a:lumMod val="50000"/>
                <a:alpha val="19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EEF033-9FE1-4649-AD29-726C0B840C10}"/>
              </a:ext>
            </a:extLst>
          </p:cNvPr>
          <p:cNvGrpSpPr/>
          <p:nvPr/>
        </p:nvGrpSpPr>
        <p:grpSpPr>
          <a:xfrm>
            <a:off x="8353742" y="8176958"/>
            <a:ext cx="1212881" cy="1299045"/>
            <a:chOff x="5237474" y="5859718"/>
            <a:chExt cx="1212881" cy="1299045"/>
          </a:xfrm>
        </p:grpSpPr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CC48ED04-9C07-4017-8643-EEDD21F5E726}"/>
                </a:ext>
              </a:extLst>
            </p:cNvPr>
            <p:cNvSpPr/>
            <p:nvPr/>
          </p:nvSpPr>
          <p:spPr>
            <a:xfrm>
              <a:off x="5733373" y="5859718"/>
              <a:ext cx="716982" cy="5639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273" h="700123">
                  <a:moveTo>
                    <a:pt x="2038215" y="700123"/>
                  </a:moveTo>
                  <a:cubicBezTo>
                    <a:pt x="2552613" y="269523"/>
                    <a:pt x="-206501" y="-381201"/>
                    <a:pt x="12397" y="287100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3D252438-B94C-4613-B43A-3D085385C4A9}"/>
                </a:ext>
              </a:extLst>
            </p:cNvPr>
            <p:cNvSpPr/>
            <p:nvPr/>
          </p:nvSpPr>
          <p:spPr>
            <a:xfrm>
              <a:off x="5706780" y="5891403"/>
              <a:ext cx="261667" cy="124196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6D94434D-3625-4382-9131-DB68EDF390A2}"/>
                </a:ext>
              </a:extLst>
            </p:cNvPr>
            <p:cNvSpPr/>
            <p:nvPr/>
          </p:nvSpPr>
          <p:spPr>
            <a:xfrm flipH="1">
              <a:off x="5237474" y="6158855"/>
              <a:ext cx="367162" cy="9999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624DE7-6BB0-4124-BE0D-FDBDB5AF65A0}"/>
              </a:ext>
            </a:extLst>
          </p:cNvPr>
          <p:cNvGrpSpPr/>
          <p:nvPr/>
        </p:nvGrpSpPr>
        <p:grpSpPr>
          <a:xfrm>
            <a:off x="7859419" y="8038555"/>
            <a:ext cx="2205608" cy="1181135"/>
            <a:chOff x="4743151" y="5721315"/>
            <a:chExt cx="2205608" cy="1181135"/>
          </a:xfrm>
        </p:grpSpPr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8553DA4-E0AD-431A-A371-FC0311158C95}"/>
                </a:ext>
              </a:extLst>
            </p:cNvPr>
            <p:cNvSpPr/>
            <p:nvPr/>
          </p:nvSpPr>
          <p:spPr>
            <a:xfrm flipH="1">
              <a:off x="4743151" y="5721315"/>
              <a:ext cx="338990" cy="65067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ECCF0B3F-D091-4219-B412-38E9A2B5C708}"/>
                </a:ext>
              </a:extLst>
            </p:cNvPr>
            <p:cNvSpPr/>
            <p:nvPr/>
          </p:nvSpPr>
          <p:spPr>
            <a:xfrm flipH="1">
              <a:off x="6637980" y="6098385"/>
              <a:ext cx="310779" cy="8040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BD32C22-BF15-4D08-A5DD-DB46C9605740}"/>
              </a:ext>
            </a:extLst>
          </p:cNvPr>
          <p:cNvGrpSpPr/>
          <p:nvPr/>
        </p:nvGrpSpPr>
        <p:grpSpPr>
          <a:xfrm>
            <a:off x="6657040" y="7286242"/>
            <a:ext cx="7228560" cy="4462573"/>
            <a:chOff x="3540772" y="4969002"/>
            <a:chExt cx="7228560" cy="4462573"/>
          </a:xfrm>
        </p:grpSpPr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701EE427-C62B-48DF-AB14-B1FF9437FB85}"/>
                </a:ext>
              </a:extLst>
            </p:cNvPr>
            <p:cNvSpPr/>
            <p:nvPr/>
          </p:nvSpPr>
          <p:spPr>
            <a:xfrm flipH="1">
              <a:off x="3540772" y="5762049"/>
              <a:ext cx="1449155" cy="7660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7644" h="561739">
                  <a:moveTo>
                    <a:pt x="3182438" y="561739"/>
                  </a:moveTo>
                  <a:cubicBezTo>
                    <a:pt x="3622359" y="440184"/>
                    <a:pt x="-209855" y="-415799"/>
                    <a:pt x="9043" y="252502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D640B6F5-583A-40F5-8EE9-E0F18E55E872}"/>
                </a:ext>
              </a:extLst>
            </p:cNvPr>
            <p:cNvSpPr/>
            <p:nvPr/>
          </p:nvSpPr>
          <p:spPr>
            <a:xfrm flipH="1">
              <a:off x="6395871" y="5288797"/>
              <a:ext cx="4373461" cy="30046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10652" h="2203408">
                  <a:moveTo>
                    <a:pt x="9710652" y="380955"/>
                  </a:moveTo>
                  <a:cubicBezTo>
                    <a:pt x="9381200" y="-799387"/>
                    <a:pt x="-1268535" y="1033947"/>
                    <a:pt x="125796" y="2203408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360E117E-ACF7-4335-BA89-B73EF0DE4767}"/>
                </a:ext>
              </a:extLst>
            </p:cNvPr>
            <p:cNvSpPr/>
            <p:nvPr/>
          </p:nvSpPr>
          <p:spPr>
            <a:xfrm flipH="1">
              <a:off x="5474881" y="4969002"/>
              <a:ext cx="3089053" cy="44625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  <a:gd name="connsiteX0" fmla="*/ 9770886 w 9770886"/>
                <a:gd name="connsiteY0" fmla="*/ 365185 h 2312323"/>
                <a:gd name="connsiteX1" fmla="*/ 125138 w 9770886"/>
                <a:gd name="connsiteY1" fmla="*/ 2312323 h 231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70886" h="2312323">
                  <a:moveTo>
                    <a:pt x="9770886" y="365185"/>
                  </a:moveTo>
                  <a:cubicBezTo>
                    <a:pt x="9441434" y="-815157"/>
                    <a:pt x="-1269193" y="1142862"/>
                    <a:pt x="125138" y="2312323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ADB77E68-2BB7-4BDC-9F25-83F2BFD679D5}"/>
              </a:ext>
            </a:extLst>
          </p:cNvPr>
          <p:cNvGrpSpPr/>
          <p:nvPr/>
        </p:nvGrpSpPr>
        <p:grpSpPr>
          <a:xfrm>
            <a:off x="8402169" y="8806487"/>
            <a:ext cx="4217953" cy="2414182"/>
            <a:chOff x="5285901" y="6489247"/>
            <a:chExt cx="4217953" cy="2414182"/>
          </a:xfrm>
        </p:grpSpPr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B8CB0397-629D-4FDF-A9F4-71BD8B496327}"/>
                </a:ext>
              </a:extLst>
            </p:cNvPr>
            <p:cNvSpPr/>
            <p:nvPr/>
          </p:nvSpPr>
          <p:spPr>
            <a:xfrm>
              <a:off x="7699337" y="6489247"/>
              <a:ext cx="1804517" cy="16414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B3127A7B-7695-4F0A-8F1E-C538CB3EC48E}"/>
                </a:ext>
              </a:extLst>
            </p:cNvPr>
            <p:cNvSpPr/>
            <p:nvPr/>
          </p:nvSpPr>
          <p:spPr>
            <a:xfrm>
              <a:off x="6876320" y="6594189"/>
              <a:ext cx="1095023" cy="194355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9FD8F293-F6F3-481A-85A0-3E8209884B37}"/>
                </a:ext>
              </a:extLst>
            </p:cNvPr>
            <p:cNvSpPr/>
            <p:nvPr/>
          </p:nvSpPr>
          <p:spPr>
            <a:xfrm>
              <a:off x="7305371" y="6768832"/>
              <a:ext cx="1965039" cy="199441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488B236A-6024-4713-A38D-48300F2DD432}"/>
                </a:ext>
              </a:extLst>
            </p:cNvPr>
            <p:cNvSpPr/>
            <p:nvPr/>
          </p:nvSpPr>
          <p:spPr>
            <a:xfrm flipH="1">
              <a:off x="5285901" y="6645993"/>
              <a:ext cx="967021" cy="182423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804C5C6C-ED1C-42E1-84F5-A1A60108B8B3}"/>
                </a:ext>
              </a:extLst>
            </p:cNvPr>
            <p:cNvSpPr/>
            <p:nvPr/>
          </p:nvSpPr>
          <p:spPr>
            <a:xfrm flipH="1">
              <a:off x="5862363" y="7355726"/>
              <a:ext cx="593539" cy="15477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2ED03D7-4F5D-4911-979C-47AA6272810A}"/>
              </a:ext>
            </a:extLst>
          </p:cNvPr>
          <p:cNvGrpSpPr/>
          <p:nvPr/>
        </p:nvGrpSpPr>
        <p:grpSpPr>
          <a:xfrm>
            <a:off x="7138378" y="7231066"/>
            <a:ext cx="3706617" cy="2824230"/>
            <a:chOff x="4022110" y="4913826"/>
            <a:chExt cx="3706617" cy="2824230"/>
          </a:xfrm>
        </p:grpSpPr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7F1FC4AB-DDA3-4522-BB38-8B4329D985D9}"/>
                </a:ext>
              </a:extLst>
            </p:cNvPr>
            <p:cNvSpPr/>
            <p:nvPr/>
          </p:nvSpPr>
          <p:spPr>
            <a:xfrm flipH="1">
              <a:off x="7170820" y="5257277"/>
              <a:ext cx="557907" cy="59488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302" h="1432540">
                  <a:moveTo>
                    <a:pt x="512302" y="1357754"/>
                  </a:moveTo>
                  <a:cubicBezTo>
                    <a:pt x="-485806" y="1921075"/>
                    <a:pt x="261772" y="-923121"/>
                    <a:pt x="376895" y="315911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EAEF7FD7-8EB2-4A11-86AD-4F67850B7673}"/>
                </a:ext>
              </a:extLst>
            </p:cNvPr>
            <p:cNvSpPr/>
            <p:nvPr/>
          </p:nvSpPr>
          <p:spPr>
            <a:xfrm flipH="1">
              <a:off x="6405014" y="4944568"/>
              <a:ext cx="579531" cy="9013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348291 w 348291"/>
                <a:gd name="connsiteY0" fmla="*/ 1371298 h 1413011"/>
                <a:gd name="connsiteX1" fmla="*/ 212884 w 348291"/>
                <a:gd name="connsiteY1" fmla="*/ 329455 h 1413011"/>
                <a:gd name="connsiteX0" fmla="*/ 348291 w 348291"/>
                <a:gd name="connsiteY0" fmla="*/ 1458476 h 1498847"/>
                <a:gd name="connsiteX1" fmla="*/ 212884 w 348291"/>
                <a:gd name="connsiteY1" fmla="*/ 320597 h 149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291" h="1498847">
                  <a:moveTo>
                    <a:pt x="348291" y="1458476"/>
                  </a:moveTo>
                  <a:cubicBezTo>
                    <a:pt x="-268029" y="1861736"/>
                    <a:pt x="97761" y="-918435"/>
                    <a:pt x="212884" y="3205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62F87A0-C886-43A3-9B79-87BA49A14B19}"/>
                </a:ext>
              </a:extLst>
            </p:cNvPr>
            <p:cNvSpPr/>
            <p:nvPr/>
          </p:nvSpPr>
          <p:spPr>
            <a:xfrm>
              <a:off x="5701654" y="4913826"/>
              <a:ext cx="253242" cy="8074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8052" h="1342789">
                  <a:moveTo>
                    <a:pt x="463349" y="1265508"/>
                  </a:moveTo>
                  <a:cubicBezTo>
                    <a:pt x="-534759" y="1828829"/>
                    <a:pt x="372929" y="-913995"/>
                    <a:pt x="488052" y="32503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7A6C47B-532E-4EBC-BCB5-D3F2D159C53E}"/>
                </a:ext>
              </a:extLst>
            </p:cNvPr>
            <p:cNvSpPr/>
            <p:nvPr/>
          </p:nvSpPr>
          <p:spPr>
            <a:xfrm>
              <a:off x="4022110" y="6649268"/>
              <a:ext cx="806632" cy="7064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1603" h="1174781">
                  <a:moveTo>
                    <a:pt x="343872" y="1092275"/>
                  </a:moveTo>
                  <a:cubicBezTo>
                    <a:pt x="-654236" y="1655596"/>
                    <a:pt x="826479" y="-895156"/>
                    <a:pt x="941602" y="343876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4453927-9907-4B13-88CE-893D72AF13C8}"/>
                </a:ext>
              </a:extLst>
            </p:cNvPr>
            <p:cNvSpPr/>
            <p:nvPr/>
          </p:nvSpPr>
          <p:spPr>
            <a:xfrm>
              <a:off x="6269656" y="7073160"/>
              <a:ext cx="525893" cy="6648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3889" h="1105667">
                  <a:moveTo>
                    <a:pt x="420648" y="1020765"/>
                  </a:moveTo>
                  <a:cubicBezTo>
                    <a:pt x="-577460" y="1584086"/>
                    <a:pt x="498766" y="-886635"/>
                    <a:pt x="613889" y="3523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C667A54-E25D-44B4-A9F0-ACC408B7729F}"/>
              </a:ext>
            </a:extLst>
          </p:cNvPr>
          <p:cNvGrpSpPr/>
          <p:nvPr/>
        </p:nvGrpSpPr>
        <p:grpSpPr>
          <a:xfrm>
            <a:off x="8679243" y="8317307"/>
            <a:ext cx="5583573" cy="3486683"/>
            <a:chOff x="5562975" y="6000067"/>
            <a:chExt cx="5583573" cy="3486683"/>
          </a:xfrm>
        </p:grpSpPr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56825D9-AD00-48D0-A990-583A66047F4C}"/>
                </a:ext>
              </a:extLst>
            </p:cNvPr>
            <p:cNvSpPr/>
            <p:nvPr/>
          </p:nvSpPr>
          <p:spPr>
            <a:xfrm>
              <a:off x="7193695" y="6000067"/>
              <a:ext cx="3952853" cy="18489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CD8B014A-9FA8-42E9-962D-BEE9AD392D9A}"/>
                </a:ext>
              </a:extLst>
            </p:cNvPr>
            <p:cNvSpPr/>
            <p:nvPr/>
          </p:nvSpPr>
          <p:spPr>
            <a:xfrm>
              <a:off x="5562975" y="6155016"/>
              <a:ext cx="1999843" cy="33317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4515123 w 4541713"/>
                <a:gd name="connsiteY0" fmla="*/ 793593 h 793593"/>
                <a:gd name="connsiteX1" fmla="*/ 6766 w 4541713"/>
                <a:gd name="connsiteY1" fmla="*/ 209900 h 793593"/>
                <a:gd name="connsiteX0" fmla="*/ 4508432 w 4536002"/>
                <a:gd name="connsiteY0" fmla="*/ 710173 h 710173"/>
                <a:gd name="connsiteX1" fmla="*/ 75 w 4536002"/>
                <a:gd name="connsiteY1" fmla="*/ 126480 h 710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36002" h="710173">
                  <a:moveTo>
                    <a:pt x="4508432" y="710173"/>
                  </a:moveTo>
                  <a:cubicBezTo>
                    <a:pt x="4948353" y="588618"/>
                    <a:pt x="-22337" y="-330500"/>
                    <a:pt x="75" y="126480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5" name="Picture 324">
            <a:extLst>
              <a:ext uri="{FF2B5EF4-FFF2-40B4-BE49-F238E27FC236}">
                <a16:creationId xmlns:a16="http://schemas.microsoft.com/office/drawing/2014/main" id="{E40725FE-E0E9-48AF-A021-16E27B1A20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787"/>
          <a:stretch/>
        </p:blipFill>
        <p:spPr>
          <a:xfrm>
            <a:off x="10734525" y="11449105"/>
            <a:ext cx="1803990" cy="2734057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0DD1EF-68B0-4695-99B1-66EDE27719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67" b="9580"/>
          <a:stretch/>
        </p:blipFill>
        <p:spPr>
          <a:xfrm>
            <a:off x="15442851" y="9600658"/>
            <a:ext cx="1803990" cy="1074930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0086F4B9-C23C-4B9B-BA99-088DF94E159E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E0CB61D0-0E54-4E10-8B8E-76092AA07EF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62B2951E-9E90-42F2-90EF-5F5D22AC7542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54" name="Subtitle 2">
            <a:extLst>
              <a:ext uri="{FF2B5EF4-FFF2-40B4-BE49-F238E27FC236}">
                <a16:creationId xmlns:a16="http://schemas.microsoft.com/office/drawing/2014/main" id="{80A94AAA-5BC7-48D6-A1CD-6331C9771A0E}"/>
              </a:ext>
            </a:extLst>
          </p:cNvPr>
          <p:cNvSpPr txBox="1">
            <a:spLocks/>
          </p:cNvSpPr>
          <p:nvPr/>
        </p:nvSpPr>
        <p:spPr>
          <a:xfrm>
            <a:off x="2281367" y="2431295"/>
            <a:ext cx="3960795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Topology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B5390F4-220B-4FF1-82F8-A1CC501DA2FD}"/>
              </a:ext>
            </a:extLst>
          </p:cNvPr>
          <p:cNvSpPr txBox="1"/>
          <p:nvPr/>
        </p:nvSpPr>
        <p:spPr>
          <a:xfrm>
            <a:off x="11117055" y="2790078"/>
            <a:ext cx="4559545" cy="840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353512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1864FA66-3EAE-4E9C-9530-C25A2588A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5580" y="9201042"/>
            <a:ext cx="9563083" cy="498160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283DFD-4498-4E46-86D4-7DFEF95A8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160" y="8993162"/>
            <a:ext cx="8699183" cy="5218653"/>
          </a:xfrm>
          <a:prstGeom prst="rect">
            <a:avLst/>
          </a:prstGeom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AB7AE8-E308-4416-A43E-3D587BAE7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471" y="5798779"/>
            <a:ext cx="1784577" cy="1518241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B7B0DB8-9B26-4C1C-A3B3-90235D237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59336" y="4719551"/>
            <a:ext cx="4744446" cy="313756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85" name="Picture 584">
            <a:extLst>
              <a:ext uri="{FF2B5EF4-FFF2-40B4-BE49-F238E27FC236}">
                <a16:creationId xmlns:a16="http://schemas.microsoft.com/office/drawing/2014/main" id="{2491A744-7EA2-4CFC-9F6A-381BEEF531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379" y="9912257"/>
            <a:ext cx="7750059" cy="402274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581" y="1892508"/>
            <a:ext cx="17508201" cy="893135"/>
          </a:xfrm>
        </p:spPr>
        <p:txBody>
          <a:bodyPr lIns="0" tIns="0" rIns="0" bIns="0">
            <a:noAutofit/>
          </a:bodyPr>
          <a:lstStyle/>
          <a:p>
            <a:pPr algn="ctr"/>
            <a:r>
              <a:rPr lang="en-US" sz="13800" dirty="0">
                <a:latin typeface="Algerian" panose="04020705040A02060702" pitchFamily="82" charset="0"/>
              </a:rPr>
              <a:t>Working space</a:t>
            </a:r>
          </a:p>
        </p:txBody>
      </p: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2580847A-288F-4473-8B4B-BF1F2F578872}"/>
              </a:ext>
            </a:extLst>
          </p:cNvPr>
          <p:cNvCxnSpPr>
            <a:cxnSpLocks/>
          </p:cNvCxnSpPr>
          <p:nvPr/>
        </p:nvCxnSpPr>
        <p:spPr>
          <a:xfrm>
            <a:off x="7887156" y="7899855"/>
            <a:ext cx="4718498" cy="3339556"/>
          </a:xfrm>
          <a:prstGeom prst="line">
            <a:avLst/>
          </a:prstGeom>
          <a:ln w="63500">
            <a:solidFill>
              <a:srgbClr val="C00000"/>
            </a:solidFill>
            <a:tailEnd type="stealth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97" name="Group 496">
            <a:extLst>
              <a:ext uri="{FF2B5EF4-FFF2-40B4-BE49-F238E27FC236}">
                <a16:creationId xmlns:a16="http://schemas.microsoft.com/office/drawing/2014/main" id="{D4F7774E-8C74-4C5E-95AC-5733897102A2}"/>
              </a:ext>
            </a:extLst>
          </p:cNvPr>
          <p:cNvGrpSpPr/>
          <p:nvPr/>
        </p:nvGrpSpPr>
        <p:grpSpPr>
          <a:xfrm>
            <a:off x="6451066" y="6527980"/>
            <a:ext cx="7568499" cy="5672068"/>
            <a:chOff x="2147256" y="1215784"/>
            <a:chExt cx="12557883" cy="9411267"/>
          </a:xfrm>
          <a:scene3d>
            <a:camera prst="isometricBottomDown"/>
            <a:lightRig rig="threePt" dir="t"/>
          </a:scene3d>
        </p:grpSpPr>
        <p:grpSp>
          <p:nvGrpSpPr>
            <p:cNvPr id="498" name="Group 497">
              <a:extLst>
                <a:ext uri="{FF2B5EF4-FFF2-40B4-BE49-F238E27FC236}">
                  <a16:creationId xmlns:a16="http://schemas.microsoft.com/office/drawing/2014/main" id="{E86DEE27-3654-4EA9-8CA7-395EED9334A1}"/>
                </a:ext>
              </a:extLst>
            </p:cNvPr>
            <p:cNvGrpSpPr/>
            <p:nvPr/>
          </p:nvGrpSpPr>
          <p:grpSpPr>
            <a:xfrm>
              <a:off x="2147256" y="3056039"/>
              <a:ext cx="6855695" cy="4553624"/>
              <a:chOff x="659219" y="2716020"/>
              <a:chExt cx="9985837" cy="6632696"/>
            </a:xfrm>
          </p:grpSpPr>
          <p:sp>
            <p:nvSpPr>
              <p:cNvPr id="566" name="Rectangle 565">
                <a:extLst>
                  <a:ext uri="{FF2B5EF4-FFF2-40B4-BE49-F238E27FC236}">
                    <a16:creationId xmlns:a16="http://schemas.microsoft.com/office/drawing/2014/main" id="{0497DF45-8B7C-4FBD-8FED-9180B875D70B}"/>
                  </a:ext>
                </a:extLst>
              </p:cNvPr>
              <p:cNvSpPr/>
              <p:nvPr/>
            </p:nvSpPr>
            <p:spPr>
              <a:xfrm>
                <a:off x="659219" y="2716020"/>
                <a:ext cx="9985837" cy="6632696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Oval 566">
                <a:extLst>
                  <a:ext uri="{FF2B5EF4-FFF2-40B4-BE49-F238E27FC236}">
                    <a16:creationId xmlns:a16="http://schemas.microsoft.com/office/drawing/2014/main" id="{953E061C-362D-4D54-A67A-71EEE353A8FF}"/>
                  </a:ext>
                </a:extLst>
              </p:cNvPr>
              <p:cNvSpPr/>
              <p:nvPr/>
            </p:nvSpPr>
            <p:spPr>
              <a:xfrm>
                <a:off x="4918431" y="3074575"/>
                <a:ext cx="1620936" cy="16209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Folder</a:t>
                </a:r>
              </a:p>
            </p:txBody>
          </p:sp>
          <p:sp>
            <p:nvSpPr>
              <p:cNvPr id="568" name="Oval 567">
                <a:extLst>
                  <a:ext uri="{FF2B5EF4-FFF2-40B4-BE49-F238E27FC236}">
                    <a16:creationId xmlns:a16="http://schemas.microsoft.com/office/drawing/2014/main" id="{910FD6EA-7FC3-4E5D-9C5B-649161CADA13}"/>
                  </a:ext>
                </a:extLst>
              </p:cNvPr>
              <p:cNvSpPr/>
              <p:nvPr/>
            </p:nvSpPr>
            <p:spPr>
              <a:xfrm>
                <a:off x="2908369" y="4920218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File</a:t>
                </a:r>
              </a:p>
            </p:txBody>
          </p:sp>
          <p:sp>
            <p:nvSpPr>
              <p:cNvPr id="569" name="Oval 568">
                <a:extLst>
                  <a:ext uri="{FF2B5EF4-FFF2-40B4-BE49-F238E27FC236}">
                    <a16:creationId xmlns:a16="http://schemas.microsoft.com/office/drawing/2014/main" id="{2A0A2F18-7EE0-4E69-B1FF-DC9D54C0316D}"/>
                  </a:ext>
                </a:extLst>
              </p:cNvPr>
              <p:cNvSpPr/>
              <p:nvPr/>
            </p:nvSpPr>
            <p:spPr>
              <a:xfrm>
                <a:off x="5103098" y="5599157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File</a:t>
                </a:r>
              </a:p>
            </p:txBody>
          </p:sp>
          <p:sp>
            <p:nvSpPr>
              <p:cNvPr id="570" name="Oval 569">
                <a:extLst>
                  <a:ext uri="{FF2B5EF4-FFF2-40B4-BE49-F238E27FC236}">
                    <a16:creationId xmlns:a16="http://schemas.microsoft.com/office/drawing/2014/main" id="{C044A4C7-D014-4771-83A2-9AA358C624E7}"/>
                  </a:ext>
                </a:extLst>
              </p:cNvPr>
              <p:cNvSpPr/>
              <p:nvPr/>
            </p:nvSpPr>
            <p:spPr>
              <a:xfrm>
                <a:off x="7297827" y="4969180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File</a:t>
                </a:r>
              </a:p>
            </p:txBody>
          </p:sp>
          <p:sp>
            <p:nvSpPr>
              <p:cNvPr id="571" name="Oval 570">
                <a:extLst>
                  <a:ext uri="{FF2B5EF4-FFF2-40B4-BE49-F238E27FC236}">
                    <a16:creationId xmlns:a16="http://schemas.microsoft.com/office/drawing/2014/main" id="{0D527093-3F75-4015-A8C3-9F7733B333BB}"/>
                  </a:ext>
                </a:extLst>
              </p:cNvPr>
              <p:cNvSpPr/>
              <p:nvPr/>
            </p:nvSpPr>
            <p:spPr>
              <a:xfrm>
                <a:off x="1084520" y="6078732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sp>
            <p:nvSpPr>
              <p:cNvPr id="572" name="Oval 571">
                <a:extLst>
                  <a:ext uri="{FF2B5EF4-FFF2-40B4-BE49-F238E27FC236}">
                    <a16:creationId xmlns:a16="http://schemas.microsoft.com/office/drawing/2014/main" id="{7A554C41-7DD4-428B-9D00-FEBF841E0AA4}"/>
                  </a:ext>
                </a:extLst>
              </p:cNvPr>
              <p:cNvSpPr/>
              <p:nvPr/>
            </p:nvSpPr>
            <p:spPr>
              <a:xfrm>
                <a:off x="2472186" y="7248525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sp>
            <p:nvSpPr>
              <p:cNvPr id="573" name="Oval 572">
                <a:extLst>
                  <a:ext uri="{FF2B5EF4-FFF2-40B4-BE49-F238E27FC236}">
                    <a16:creationId xmlns:a16="http://schemas.microsoft.com/office/drawing/2014/main" id="{EE134E23-3891-4E56-A854-A458CC3EAB89}"/>
                  </a:ext>
                </a:extLst>
              </p:cNvPr>
              <p:cNvSpPr/>
              <p:nvPr/>
            </p:nvSpPr>
            <p:spPr>
              <a:xfrm>
                <a:off x="4032267" y="7486893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sp>
            <p:nvSpPr>
              <p:cNvPr id="574" name="Oval 573">
                <a:extLst>
                  <a:ext uri="{FF2B5EF4-FFF2-40B4-BE49-F238E27FC236}">
                    <a16:creationId xmlns:a16="http://schemas.microsoft.com/office/drawing/2014/main" id="{31352345-EE6C-4ABA-AA45-6E14A1EDD052}"/>
                  </a:ext>
                </a:extLst>
              </p:cNvPr>
              <p:cNvSpPr/>
              <p:nvPr/>
            </p:nvSpPr>
            <p:spPr>
              <a:xfrm>
                <a:off x="6460975" y="7490805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sp>
            <p:nvSpPr>
              <p:cNvPr id="575" name="Oval 574">
                <a:extLst>
                  <a:ext uri="{FF2B5EF4-FFF2-40B4-BE49-F238E27FC236}">
                    <a16:creationId xmlns:a16="http://schemas.microsoft.com/office/drawing/2014/main" id="{44B8E15A-9280-4DE5-B42A-F3B580B49FC5}"/>
                  </a:ext>
                </a:extLst>
              </p:cNvPr>
              <p:cNvSpPr/>
              <p:nvPr/>
            </p:nvSpPr>
            <p:spPr>
              <a:xfrm>
                <a:off x="9004494" y="6957034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cxnSp>
            <p:nvCxnSpPr>
              <p:cNvPr id="576" name="Straight Connector 575">
                <a:extLst>
                  <a:ext uri="{FF2B5EF4-FFF2-40B4-BE49-F238E27FC236}">
                    <a16:creationId xmlns:a16="http://schemas.microsoft.com/office/drawing/2014/main" id="{6CEDBDA8-6F3F-4833-BD68-993956AFA6C6}"/>
                  </a:ext>
                </a:extLst>
              </p:cNvPr>
              <p:cNvCxnSpPr>
                <a:cxnSpLocks/>
                <a:stCxn id="567" idx="3"/>
                <a:endCxn id="568" idx="7"/>
              </p:cNvCxnSpPr>
              <p:nvPr/>
            </p:nvCxnSpPr>
            <p:spPr>
              <a:xfrm flipH="1">
                <a:off x="4067390" y="4458130"/>
                <a:ext cx="1088422" cy="6609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7" name="Straight Connector 576">
                <a:extLst>
                  <a:ext uri="{FF2B5EF4-FFF2-40B4-BE49-F238E27FC236}">
                    <a16:creationId xmlns:a16="http://schemas.microsoft.com/office/drawing/2014/main" id="{F2374F93-3F9D-4C33-B2E9-4C76C3609138}"/>
                  </a:ext>
                </a:extLst>
              </p:cNvPr>
              <p:cNvCxnSpPr>
                <a:cxnSpLocks/>
                <a:stCxn id="567" idx="4"/>
                <a:endCxn id="569" idx="0"/>
              </p:cNvCxnSpPr>
              <p:nvPr/>
            </p:nvCxnSpPr>
            <p:spPr>
              <a:xfrm>
                <a:off x="5728899" y="4695511"/>
                <a:ext cx="53138" cy="9036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8" name="Straight Connector 577">
                <a:extLst>
                  <a:ext uri="{FF2B5EF4-FFF2-40B4-BE49-F238E27FC236}">
                    <a16:creationId xmlns:a16="http://schemas.microsoft.com/office/drawing/2014/main" id="{C78E68A1-5C95-480D-A0BA-8C522D20B51B}"/>
                  </a:ext>
                </a:extLst>
              </p:cNvPr>
              <p:cNvCxnSpPr>
                <a:cxnSpLocks/>
                <a:stCxn id="567" idx="5"/>
                <a:endCxn id="570" idx="1"/>
              </p:cNvCxnSpPr>
              <p:nvPr/>
            </p:nvCxnSpPr>
            <p:spPr>
              <a:xfrm>
                <a:off x="6301986" y="4458130"/>
                <a:ext cx="1194697" cy="7099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9" name="Straight Connector 578">
                <a:extLst>
                  <a:ext uri="{FF2B5EF4-FFF2-40B4-BE49-F238E27FC236}">
                    <a16:creationId xmlns:a16="http://schemas.microsoft.com/office/drawing/2014/main" id="{B6C99B65-51CA-4226-902D-14ABF4B430E6}"/>
                  </a:ext>
                </a:extLst>
              </p:cNvPr>
              <p:cNvCxnSpPr>
                <a:cxnSpLocks/>
                <a:stCxn id="568" idx="3"/>
                <a:endCxn id="571" idx="7"/>
              </p:cNvCxnSpPr>
              <p:nvPr/>
            </p:nvCxnSpPr>
            <p:spPr>
              <a:xfrm flipH="1">
                <a:off x="2061998" y="6079239"/>
                <a:ext cx="1045227" cy="1672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0" name="Straight Connector 579">
                <a:extLst>
                  <a:ext uri="{FF2B5EF4-FFF2-40B4-BE49-F238E27FC236}">
                    <a16:creationId xmlns:a16="http://schemas.microsoft.com/office/drawing/2014/main" id="{351CB5E8-F35A-4E49-BA3D-F23037322FB6}"/>
                  </a:ext>
                </a:extLst>
              </p:cNvPr>
              <p:cNvCxnSpPr>
                <a:cxnSpLocks/>
                <a:stCxn id="568" idx="4"/>
                <a:endCxn id="572" idx="0"/>
              </p:cNvCxnSpPr>
              <p:nvPr/>
            </p:nvCxnSpPr>
            <p:spPr>
              <a:xfrm flipH="1">
                <a:off x="3044780" y="6278095"/>
                <a:ext cx="542528" cy="9704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1" name="Straight Connector 580">
                <a:extLst>
                  <a:ext uri="{FF2B5EF4-FFF2-40B4-BE49-F238E27FC236}">
                    <a16:creationId xmlns:a16="http://schemas.microsoft.com/office/drawing/2014/main" id="{1B16C31E-7827-44B3-B0CD-B9C9433CBE6A}"/>
                  </a:ext>
                </a:extLst>
              </p:cNvPr>
              <p:cNvCxnSpPr>
                <a:cxnSpLocks/>
                <a:stCxn id="569" idx="3"/>
                <a:endCxn id="573" idx="0"/>
              </p:cNvCxnSpPr>
              <p:nvPr/>
            </p:nvCxnSpPr>
            <p:spPr>
              <a:xfrm flipH="1">
                <a:off x="4604861" y="6758178"/>
                <a:ext cx="697093" cy="7287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2" name="Straight Connector 581">
                <a:extLst>
                  <a:ext uri="{FF2B5EF4-FFF2-40B4-BE49-F238E27FC236}">
                    <a16:creationId xmlns:a16="http://schemas.microsoft.com/office/drawing/2014/main" id="{50256581-B2B7-4295-A0F8-A0FB4B0847D2}"/>
                  </a:ext>
                </a:extLst>
              </p:cNvPr>
              <p:cNvCxnSpPr>
                <a:cxnSpLocks/>
                <a:stCxn id="569" idx="5"/>
                <a:endCxn id="574" idx="0"/>
              </p:cNvCxnSpPr>
              <p:nvPr/>
            </p:nvCxnSpPr>
            <p:spPr>
              <a:xfrm>
                <a:off x="6262119" y="6758178"/>
                <a:ext cx="771450" cy="7326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Straight Connector 582">
                <a:extLst>
                  <a:ext uri="{FF2B5EF4-FFF2-40B4-BE49-F238E27FC236}">
                    <a16:creationId xmlns:a16="http://schemas.microsoft.com/office/drawing/2014/main" id="{25641983-59E9-4E6C-B307-E44D546DF718}"/>
                  </a:ext>
                </a:extLst>
              </p:cNvPr>
              <p:cNvCxnSpPr>
                <a:cxnSpLocks/>
                <a:stCxn id="570" idx="5"/>
                <a:endCxn id="575" idx="1"/>
              </p:cNvCxnSpPr>
              <p:nvPr/>
            </p:nvCxnSpPr>
            <p:spPr>
              <a:xfrm>
                <a:off x="8456848" y="6128201"/>
                <a:ext cx="715355" cy="9965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B3234E97-D8A4-4FFF-8221-4C45B3897CBC}"/>
                </a:ext>
              </a:extLst>
            </p:cNvPr>
            <p:cNvGrpSpPr/>
            <p:nvPr/>
          </p:nvGrpSpPr>
          <p:grpSpPr>
            <a:xfrm>
              <a:off x="7505070" y="1215784"/>
              <a:ext cx="4093509" cy="2794193"/>
              <a:chOff x="8463279" y="35550"/>
              <a:chExt cx="5962505" cy="4069952"/>
            </a:xfrm>
          </p:grpSpPr>
          <p:sp>
            <p:nvSpPr>
              <p:cNvPr id="547" name="Rectangle 546">
                <a:extLst>
                  <a:ext uri="{FF2B5EF4-FFF2-40B4-BE49-F238E27FC236}">
                    <a16:creationId xmlns:a16="http://schemas.microsoft.com/office/drawing/2014/main" id="{B2AA601B-675F-4315-AA8E-ADC2F7941589}"/>
                  </a:ext>
                </a:extLst>
              </p:cNvPr>
              <p:cNvSpPr/>
              <p:nvPr/>
            </p:nvSpPr>
            <p:spPr>
              <a:xfrm>
                <a:off x="8463279" y="35550"/>
                <a:ext cx="5962505" cy="406995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48" name="Group 547">
                <a:extLst>
                  <a:ext uri="{FF2B5EF4-FFF2-40B4-BE49-F238E27FC236}">
                    <a16:creationId xmlns:a16="http://schemas.microsoft.com/office/drawing/2014/main" id="{A5CDE4A8-6E64-4A41-9F84-C2DE974DE975}"/>
                  </a:ext>
                </a:extLst>
              </p:cNvPr>
              <p:cNvGrpSpPr/>
              <p:nvPr/>
            </p:nvGrpSpPr>
            <p:grpSpPr>
              <a:xfrm>
                <a:off x="8934282" y="482013"/>
                <a:ext cx="5002924" cy="3069261"/>
                <a:chOff x="8934281" y="482013"/>
                <a:chExt cx="9065161" cy="5561417"/>
              </a:xfrm>
            </p:grpSpPr>
            <p:sp>
              <p:nvSpPr>
                <p:cNvPr id="549" name="Oval 548">
                  <a:extLst>
                    <a:ext uri="{FF2B5EF4-FFF2-40B4-BE49-F238E27FC236}">
                      <a16:creationId xmlns:a16="http://schemas.microsoft.com/office/drawing/2014/main" id="{BF2C389C-6E75-4E6D-A6B5-B5137F4812A9}"/>
                    </a:ext>
                  </a:extLst>
                </p:cNvPr>
                <p:cNvSpPr/>
                <p:nvPr/>
              </p:nvSpPr>
              <p:spPr>
                <a:xfrm>
                  <a:off x="12768192" y="482013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Folder</a:t>
                  </a:r>
                </a:p>
              </p:txBody>
            </p:sp>
            <p:sp>
              <p:nvSpPr>
                <p:cNvPr id="550" name="Oval 549">
                  <a:extLst>
                    <a:ext uri="{FF2B5EF4-FFF2-40B4-BE49-F238E27FC236}">
                      <a16:creationId xmlns:a16="http://schemas.microsoft.com/office/drawing/2014/main" id="{AEBE96A5-8DB4-4247-8A13-66109AF0AED0}"/>
                    </a:ext>
                  </a:extLst>
                </p:cNvPr>
                <p:cNvSpPr/>
                <p:nvPr/>
              </p:nvSpPr>
              <p:spPr>
                <a:xfrm>
                  <a:off x="10758130" y="2327656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51" name="Oval 550">
                  <a:extLst>
                    <a:ext uri="{FF2B5EF4-FFF2-40B4-BE49-F238E27FC236}">
                      <a16:creationId xmlns:a16="http://schemas.microsoft.com/office/drawing/2014/main" id="{198826C2-2045-4D5D-8CAE-7D0C414E12E8}"/>
                    </a:ext>
                  </a:extLst>
                </p:cNvPr>
                <p:cNvSpPr/>
                <p:nvPr/>
              </p:nvSpPr>
              <p:spPr>
                <a:xfrm>
                  <a:off x="12952859" y="3006595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52" name="Oval 551">
                  <a:extLst>
                    <a:ext uri="{FF2B5EF4-FFF2-40B4-BE49-F238E27FC236}">
                      <a16:creationId xmlns:a16="http://schemas.microsoft.com/office/drawing/2014/main" id="{18B8D6E8-F30A-4A5C-906F-61BA4FEE983E}"/>
                    </a:ext>
                  </a:extLst>
                </p:cNvPr>
                <p:cNvSpPr/>
                <p:nvPr/>
              </p:nvSpPr>
              <p:spPr>
                <a:xfrm>
                  <a:off x="15147588" y="23766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53" name="Oval 552">
                  <a:extLst>
                    <a:ext uri="{FF2B5EF4-FFF2-40B4-BE49-F238E27FC236}">
                      <a16:creationId xmlns:a16="http://schemas.microsoft.com/office/drawing/2014/main" id="{0F70DEB9-9C65-44C3-8D5F-976B33DEA22E}"/>
                    </a:ext>
                  </a:extLst>
                </p:cNvPr>
                <p:cNvSpPr/>
                <p:nvPr/>
              </p:nvSpPr>
              <p:spPr>
                <a:xfrm>
                  <a:off x="8934281" y="3486170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54" name="Oval 553">
                  <a:extLst>
                    <a:ext uri="{FF2B5EF4-FFF2-40B4-BE49-F238E27FC236}">
                      <a16:creationId xmlns:a16="http://schemas.microsoft.com/office/drawing/2014/main" id="{32B3ED41-5697-4023-8E8D-FB1DB33145E2}"/>
                    </a:ext>
                  </a:extLst>
                </p:cNvPr>
                <p:cNvSpPr/>
                <p:nvPr/>
              </p:nvSpPr>
              <p:spPr>
                <a:xfrm>
                  <a:off x="10321947" y="465596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55" name="Oval 554">
                  <a:extLst>
                    <a:ext uri="{FF2B5EF4-FFF2-40B4-BE49-F238E27FC236}">
                      <a16:creationId xmlns:a16="http://schemas.microsoft.com/office/drawing/2014/main" id="{BE8C38E3-9982-4C01-9924-0436F761159A}"/>
                    </a:ext>
                  </a:extLst>
                </p:cNvPr>
                <p:cNvSpPr/>
                <p:nvPr/>
              </p:nvSpPr>
              <p:spPr>
                <a:xfrm>
                  <a:off x="11882028" y="4894331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56" name="Oval 555">
                  <a:extLst>
                    <a:ext uri="{FF2B5EF4-FFF2-40B4-BE49-F238E27FC236}">
                      <a16:creationId xmlns:a16="http://schemas.microsoft.com/office/drawing/2014/main" id="{A97028E1-C4ED-4FD5-B8E0-C99473AD7EFA}"/>
                    </a:ext>
                  </a:extLst>
                </p:cNvPr>
                <p:cNvSpPr/>
                <p:nvPr/>
              </p:nvSpPr>
              <p:spPr>
                <a:xfrm>
                  <a:off x="14310736" y="489824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57" name="Oval 556">
                  <a:extLst>
                    <a:ext uri="{FF2B5EF4-FFF2-40B4-BE49-F238E27FC236}">
                      <a16:creationId xmlns:a16="http://schemas.microsoft.com/office/drawing/2014/main" id="{50226C1A-D200-497A-A029-32273BCEA4AC}"/>
                    </a:ext>
                  </a:extLst>
                </p:cNvPr>
                <p:cNvSpPr/>
                <p:nvPr/>
              </p:nvSpPr>
              <p:spPr>
                <a:xfrm>
                  <a:off x="16854255" y="436447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cxnSp>
              <p:nvCxnSpPr>
                <p:cNvPr id="558" name="Straight Connector 557">
                  <a:extLst>
                    <a:ext uri="{FF2B5EF4-FFF2-40B4-BE49-F238E27FC236}">
                      <a16:creationId xmlns:a16="http://schemas.microsoft.com/office/drawing/2014/main" id="{A67C96D8-1F40-46A5-A299-F8377BB3DBE8}"/>
                    </a:ext>
                  </a:extLst>
                </p:cNvPr>
                <p:cNvCxnSpPr>
                  <a:cxnSpLocks/>
                  <a:stCxn id="549" idx="3"/>
                  <a:endCxn id="550" idx="7"/>
                </p:cNvCxnSpPr>
                <p:nvPr/>
              </p:nvCxnSpPr>
              <p:spPr>
                <a:xfrm flipH="1">
                  <a:off x="11917151" y="1865568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9" name="Straight Connector 558">
                  <a:extLst>
                    <a:ext uri="{FF2B5EF4-FFF2-40B4-BE49-F238E27FC236}">
                      <a16:creationId xmlns:a16="http://schemas.microsoft.com/office/drawing/2014/main" id="{A117A8FD-B37F-4ADA-8D03-BC0280C4B233}"/>
                    </a:ext>
                  </a:extLst>
                </p:cNvPr>
                <p:cNvCxnSpPr>
                  <a:cxnSpLocks/>
                  <a:stCxn id="549" idx="4"/>
                  <a:endCxn id="551" idx="0"/>
                </p:cNvCxnSpPr>
                <p:nvPr/>
              </p:nvCxnSpPr>
              <p:spPr>
                <a:xfrm>
                  <a:off x="13578660" y="2102949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0" name="Straight Connector 559">
                  <a:extLst>
                    <a:ext uri="{FF2B5EF4-FFF2-40B4-BE49-F238E27FC236}">
                      <a16:creationId xmlns:a16="http://schemas.microsoft.com/office/drawing/2014/main" id="{851464A5-52EB-4A64-98BC-C527129E3EA1}"/>
                    </a:ext>
                  </a:extLst>
                </p:cNvPr>
                <p:cNvCxnSpPr>
                  <a:cxnSpLocks/>
                  <a:stCxn id="549" idx="5"/>
                  <a:endCxn id="552" idx="1"/>
                </p:cNvCxnSpPr>
                <p:nvPr/>
              </p:nvCxnSpPr>
              <p:spPr>
                <a:xfrm>
                  <a:off x="14151747" y="1865568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1" name="Straight Connector 560">
                  <a:extLst>
                    <a:ext uri="{FF2B5EF4-FFF2-40B4-BE49-F238E27FC236}">
                      <a16:creationId xmlns:a16="http://schemas.microsoft.com/office/drawing/2014/main" id="{45CB2EB9-A13B-4A51-B7FC-8A8CAF6C23A7}"/>
                    </a:ext>
                  </a:extLst>
                </p:cNvPr>
                <p:cNvCxnSpPr>
                  <a:cxnSpLocks/>
                  <a:stCxn id="550" idx="3"/>
                  <a:endCxn id="553" idx="7"/>
                </p:cNvCxnSpPr>
                <p:nvPr/>
              </p:nvCxnSpPr>
              <p:spPr>
                <a:xfrm flipH="1">
                  <a:off x="9911759" y="3486677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2" name="Straight Connector 561">
                  <a:extLst>
                    <a:ext uri="{FF2B5EF4-FFF2-40B4-BE49-F238E27FC236}">
                      <a16:creationId xmlns:a16="http://schemas.microsoft.com/office/drawing/2014/main" id="{267F428B-A527-4BAA-BCEC-009DE3F456DA}"/>
                    </a:ext>
                  </a:extLst>
                </p:cNvPr>
                <p:cNvCxnSpPr>
                  <a:cxnSpLocks/>
                  <a:stCxn id="550" idx="4"/>
                  <a:endCxn id="554" idx="0"/>
                </p:cNvCxnSpPr>
                <p:nvPr/>
              </p:nvCxnSpPr>
              <p:spPr>
                <a:xfrm flipH="1">
                  <a:off x="10894541" y="3685533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3" name="Straight Connector 562">
                  <a:extLst>
                    <a:ext uri="{FF2B5EF4-FFF2-40B4-BE49-F238E27FC236}">
                      <a16:creationId xmlns:a16="http://schemas.microsoft.com/office/drawing/2014/main" id="{A4BFFA48-7B46-4B16-BBDE-37D267748E98}"/>
                    </a:ext>
                  </a:extLst>
                </p:cNvPr>
                <p:cNvCxnSpPr>
                  <a:cxnSpLocks/>
                  <a:stCxn id="551" idx="3"/>
                  <a:endCxn id="555" idx="0"/>
                </p:cNvCxnSpPr>
                <p:nvPr/>
              </p:nvCxnSpPr>
              <p:spPr>
                <a:xfrm flipH="1">
                  <a:off x="12454622" y="4165616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4" name="Straight Connector 563">
                  <a:extLst>
                    <a:ext uri="{FF2B5EF4-FFF2-40B4-BE49-F238E27FC236}">
                      <a16:creationId xmlns:a16="http://schemas.microsoft.com/office/drawing/2014/main" id="{DC0CAE8E-E973-490C-9348-A681DC5E0AA1}"/>
                    </a:ext>
                  </a:extLst>
                </p:cNvPr>
                <p:cNvCxnSpPr>
                  <a:cxnSpLocks/>
                  <a:stCxn id="551" idx="5"/>
                  <a:endCxn id="556" idx="0"/>
                </p:cNvCxnSpPr>
                <p:nvPr/>
              </p:nvCxnSpPr>
              <p:spPr>
                <a:xfrm>
                  <a:off x="14111880" y="4165616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Straight Connector 564">
                  <a:extLst>
                    <a:ext uri="{FF2B5EF4-FFF2-40B4-BE49-F238E27FC236}">
                      <a16:creationId xmlns:a16="http://schemas.microsoft.com/office/drawing/2014/main" id="{99D23907-8D18-423F-87CB-FC1C13C3EE78}"/>
                    </a:ext>
                  </a:extLst>
                </p:cNvPr>
                <p:cNvCxnSpPr>
                  <a:cxnSpLocks/>
                  <a:stCxn id="552" idx="5"/>
                  <a:endCxn id="557" idx="1"/>
                </p:cNvCxnSpPr>
                <p:nvPr/>
              </p:nvCxnSpPr>
              <p:spPr>
                <a:xfrm>
                  <a:off x="16306609" y="3535639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679182A6-CEE5-44A4-9289-2D3F5D9FE482}"/>
                </a:ext>
              </a:extLst>
            </p:cNvPr>
            <p:cNvGrpSpPr/>
            <p:nvPr/>
          </p:nvGrpSpPr>
          <p:grpSpPr>
            <a:xfrm>
              <a:off x="10611630" y="3491180"/>
              <a:ext cx="4093509" cy="2794193"/>
              <a:chOff x="12988217" y="3349836"/>
              <a:chExt cx="5962505" cy="4069952"/>
            </a:xfrm>
          </p:grpSpPr>
          <p:sp>
            <p:nvSpPr>
              <p:cNvPr id="528" name="Rectangle 527">
                <a:extLst>
                  <a:ext uri="{FF2B5EF4-FFF2-40B4-BE49-F238E27FC236}">
                    <a16:creationId xmlns:a16="http://schemas.microsoft.com/office/drawing/2014/main" id="{0AFEE31B-C284-4DD5-AE87-9C391A484D29}"/>
                  </a:ext>
                </a:extLst>
              </p:cNvPr>
              <p:cNvSpPr/>
              <p:nvPr/>
            </p:nvSpPr>
            <p:spPr>
              <a:xfrm>
                <a:off x="12988217" y="3349836"/>
                <a:ext cx="5962505" cy="406995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9" name="Group 528">
                <a:extLst>
                  <a:ext uri="{FF2B5EF4-FFF2-40B4-BE49-F238E27FC236}">
                    <a16:creationId xmlns:a16="http://schemas.microsoft.com/office/drawing/2014/main" id="{C70CEC49-89A4-4591-9A17-F199001BF913}"/>
                  </a:ext>
                </a:extLst>
              </p:cNvPr>
              <p:cNvGrpSpPr/>
              <p:nvPr/>
            </p:nvGrpSpPr>
            <p:grpSpPr>
              <a:xfrm>
                <a:off x="13309485" y="3694049"/>
                <a:ext cx="5002924" cy="3069261"/>
                <a:chOff x="8934281" y="482013"/>
                <a:chExt cx="9065161" cy="5561417"/>
              </a:xfrm>
            </p:grpSpPr>
            <p:sp>
              <p:nvSpPr>
                <p:cNvPr id="530" name="Oval 529">
                  <a:extLst>
                    <a:ext uri="{FF2B5EF4-FFF2-40B4-BE49-F238E27FC236}">
                      <a16:creationId xmlns:a16="http://schemas.microsoft.com/office/drawing/2014/main" id="{8B3BCAD5-DAEA-4615-8EFF-5A095FAC675D}"/>
                    </a:ext>
                  </a:extLst>
                </p:cNvPr>
                <p:cNvSpPr/>
                <p:nvPr/>
              </p:nvSpPr>
              <p:spPr>
                <a:xfrm>
                  <a:off x="12768192" y="482013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Folder</a:t>
                  </a:r>
                </a:p>
              </p:txBody>
            </p:sp>
            <p:sp>
              <p:nvSpPr>
                <p:cNvPr id="531" name="Oval 530">
                  <a:extLst>
                    <a:ext uri="{FF2B5EF4-FFF2-40B4-BE49-F238E27FC236}">
                      <a16:creationId xmlns:a16="http://schemas.microsoft.com/office/drawing/2014/main" id="{4047591C-12FE-41EE-8CE6-269B0276D5F6}"/>
                    </a:ext>
                  </a:extLst>
                </p:cNvPr>
                <p:cNvSpPr/>
                <p:nvPr/>
              </p:nvSpPr>
              <p:spPr>
                <a:xfrm>
                  <a:off x="10758130" y="2327656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32" name="Oval 531">
                  <a:extLst>
                    <a:ext uri="{FF2B5EF4-FFF2-40B4-BE49-F238E27FC236}">
                      <a16:creationId xmlns:a16="http://schemas.microsoft.com/office/drawing/2014/main" id="{91D1C86D-929A-4CB2-908B-FFA00E0E2586}"/>
                    </a:ext>
                  </a:extLst>
                </p:cNvPr>
                <p:cNvSpPr/>
                <p:nvPr/>
              </p:nvSpPr>
              <p:spPr>
                <a:xfrm>
                  <a:off x="12952859" y="3006595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33" name="Oval 532">
                  <a:extLst>
                    <a:ext uri="{FF2B5EF4-FFF2-40B4-BE49-F238E27FC236}">
                      <a16:creationId xmlns:a16="http://schemas.microsoft.com/office/drawing/2014/main" id="{4F4F99C3-3C1D-4E9F-9DB1-46EF7F50DDFB}"/>
                    </a:ext>
                  </a:extLst>
                </p:cNvPr>
                <p:cNvSpPr/>
                <p:nvPr/>
              </p:nvSpPr>
              <p:spPr>
                <a:xfrm>
                  <a:off x="15147588" y="23766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34" name="Oval 533">
                  <a:extLst>
                    <a:ext uri="{FF2B5EF4-FFF2-40B4-BE49-F238E27FC236}">
                      <a16:creationId xmlns:a16="http://schemas.microsoft.com/office/drawing/2014/main" id="{56B4E54B-2281-4B8A-84F8-415256ACF160}"/>
                    </a:ext>
                  </a:extLst>
                </p:cNvPr>
                <p:cNvSpPr/>
                <p:nvPr/>
              </p:nvSpPr>
              <p:spPr>
                <a:xfrm>
                  <a:off x="8934281" y="3486170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35" name="Oval 534">
                  <a:extLst>
                    <a:ext uri="{FF2B5EF4-FFF2-40B4-BE49-F238E27FC236}">
                      <a16:creationId xmlns:a16="http://schemas.microsoft.com/office/drawing/2014/main" id="{FA375B42-A12E-44A0-A703-927A4114A39F}"/>
                    </a:ext>
                  </a:extLst>
                </p:cNvPr>
                <p:cNvSpPr/>
                <p:nvPr/>
              </p:nvSpPr>
              <p:spPr>
                <a:xfrm>
                  <a:off x="10321947" y="465596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36" name="Oval 535">
                  <a:extLst>
                    <a:ext uri="{FF2B5EF4-FFF2-40B4-BE49-F238E27FC236}">
                      <a16:creationId xmlns:a16="http://schemas.microsoft.com/office/drawing/2014/main" id="{F3C78BC2-0AC2-4559-B426-BDE8BDEF412A}"/>
                    </a:ext>
                  </a:extLst>
                </p:cNvPr>
                <p:cNvSpPr/>
                <p:nvPr/>
              </p:nvSpPr>
              <p:spPr>
                <a:xfrm>
                  <a:off x="11882028" y="4894331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37" name="Oval 536">
                  <a:extLst>
                    <a:ext uri="{FF2B5EF4-FFF2-40B4-BE49-F238E27FC236}">
                      <a16:creationId xmlns:a16="http://schemas.microsoft.com/office/drawing/2014/main" id="{912C74E9-C631-46C4-9014-54BE5E889E1D}"/>
                    </a:ext>
                  </a:extLst>
                </p:cNvPr>
                <p:cNvSpPr/>
                <p:nvPr/>
              </p:nvSpPr>
              <p:spPr>
                <a:xfrm>
                  <a:off x="14310736" y="489824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38" name="Oval 537">
                  <a:extLst>
                    <a:ext uri="{FF2B5EF4-FFF2-40B4-BE49-F238E27FC236}">
                      <a16:creationId xmlns:a16="http://schemas.microsoft.com/office/drawing/2014/main" id="{37A8CF5F-055E-467D-AB3E-A62B58237DDD}"/>
                    </a:ext>
                  </a:extLst>
                </p:cNvPr>
                <p:cNvSpPr/>
                <p:nvPr/>
              </p:nvSpPr>
              <p:spPr>
                <a:xfrm>
                  <a:off x="16854255" y="436447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cxnSp>
              <p:nvCxnSpPr>
                <p:cNvPr id="539" name="Straight Connector 538">
                  <a:extLst>
                    <a:ext uri="{FF2B5EF4-FFF2-40B4-BE49-F238E27FC236}">
                      <a16:creationId xmlns:a16="http://schemas.microsoft.com/office/drawing/2014/main" id="{34F1900E-DB39-411F-B914-A5743930BA3D}"/>
                    </a:ext>
                  </a:extLst>
                </p:cNvPr>
                <p:cNvCxnSpPr>
                  <a:cxnSpLocks/>
                  <a:stCxn id="530" idx="3"/>
                  <a:endCxn id="531" idx="7"/>
                </p:cNvCxnSpPr>
                <p:nvPr/>
              </p:nvCxnSpPr>
              <p:spPr>
                <a:xfrm flipH="1">
                  <a:off x="11917151" y="1865568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0" name="Straight Connector 539">
                  <a:extLst>
                    <a:ext uri="{FF2B5EF4-FFF2-40B4-BE49-F238E27FC236}">
                      <a16:creationId xmlns:a16="http://schemas.microsoft.com/office/drawing/2014/main" id="{03293D0D-1FA5-4448-B8AB-39B4CF5D9939}"/>
                    </a:ext>
                  </a:extLst>
                </p:cNvPr>
                <p:cNvCxnSpPr>
                  <a:cxnSpLocks/>
                  <a:stCxn id="530" idx="4"/>
                  <a:endCxn id="532" idx="0"/>
                </p:cNvCxnSpPr>
                <p:nvPr/>
              </p:nvCxnSpPr>
              <p:spPr>
                <a:xfrm>
                  <a:off x="13578660" y="2102949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1" name="Straight Connector 540">
                  <a:extLst>
                    <a:ext uri="{FF2B5EF4-FFF2-40B4-BE49-F238E27FC236}">
                      <a16:creationId xmlns:a16="http://schemas.microsoft.com/office/drawing/2014/main" id="{0D02FBEF-BB58-43DF-9DA4-718FB4BCFC61}"/>
                    </a:ext>
                  </a:extLst>
                </p:cNvPr>
                <p:cNvCxnSpPr>
                  <a:cxnSpLocks/>
                  <a:stCxn id="530" idx="5"/>
                  <a:endCxn id="533" idx="1"/>
                </p:cNvCxnSpPr>
                <p:nvPr/>
              </p:nvCxnSpPr>
              <p:spPr>
                <a:xfrm>
                  <a:off x="14151747" y="1865568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2" name="Straight Connector 541">
                  <a:extLst>
                    <a:ext uri="{FF2B5EF4-FFF2-40B4-BE49-F238E27FC236}">
                      <a16:creationId xmlns:a16="http://schemas.microsoft.com/office/drawing/2014/main" id="{89382BC6-B853-4476-9FC0-CBD48D95D588}"/>
                    </a:ext>
                  </a:extLst>
                </p:cNvPr>
                <p:cNvCxnSpPr>
                  <a:cxnSpLocks/>
                  <a:stCxn id="531" idx="3"/>
                  <a:endCxn id="534" idx="7"/>
                </p:cNvCxnSpPr>
                <p:nvPr/>
              </p:nvCxnSpPr>
              <p:spPr>
                <a:xfrm flipH="1">
                  <a:off x="9911759" y="3486677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3" name="Straight Connector 542">
                  <a:extLst>
                    <a:ext uri="{FF2B5EF4-FFF2-40B4-BE49-F238E27FC236}">
                      <a16:creationId xmlns:a16="http://schemas.microsoft.com/office/drawing/2014/main" id="{7693CA5F-A1D2-4FD7-AF0A-FBEE69650199}"/>
                    </a:ext>
                  </a:extLst>
                </p:cNvPr>
                <p:cNvCxnSpPr>
                  <a:cxnSpLocks/>
                  <a:stCxn id="531" idx="4"/>
                  <a:endCxn id="535" idx="0"/>
                </p:cNvCxnSpPr>
                <p:nvPr/>
              </p:nvCxnSpPr>
              <p:spPr>
                <a:xfrm flipH="1">
                  <a:off x="10894541" y="3685533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4" name="Straight Connector 543">
                  <a:extLst>
                    <a:ext uri="{FF2B5EF4-FFF2-40B4-BE49-F238E27FC236}">
                      <a16:creationId xmlns:a16="http://schemas.microsoft.com/office/drawing/2014/main" id="{96E9C7FD-C59E-4C8C-B4EE-1B77AAB0AE03}"/>
                    </a:ext>
                  </a:extLst>
                </p:cNvPr>
                <p:cNvCxnSpPr>
                  <a:cxnSpLocks/>
                  <a:stCxn id="532" idx="3"/>
                  <a:endCxn id="536" idx="0"/>
                </p:cNvCxnSpPr>
                <p:nvPr/>
              </p:nvCxnSpPr>
              <p:spPr>
                <a:xfrm flipH="1">
                  <a:off x="12454622" y="4165616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5" name="Straight Connector 544">
                  <a:extLst>
                    <a:ext uri="{FF2B5EF4-FFF2-40B4-BE49-F238E27FC236}">
                      <a16:creationId xmlns:a16="http://schemas.microsoft.com/office/drawing/2014/main" id="{2D519EEB-7E15-4194-BC40-C24414CBD1A1}"/>
                    </a:ext>
                  </a:extLst>
                </p:cNvPr>
                <p:cNvCxnSpPr>
                  <a:cxnSpLocks/>
                  <a:stCxn id="532" idx="5"/>
                  <a:endCxn id="537" idx="0"/>
                </p:cNvCxnSpPr>
                <p:nvPr/>
              </p:nvCxnSpPr>
              <p:spPr>
                <a:xfrm>
                  <a:off x="14111880" y="4165616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6" name="Straight Connector 545">
                  <a:extLst>
                    <a:ext uri="{FF2B5EF4-FFF2-40B4-BE49-F238E27FC236}">
                      <a16:creationId xmlns:a16="http://schemas.microsoft.com/office/drawing/2014/main" id="{3C26F675-5038-4C87-85A2-EB7AE637AF53}"/>
                    </a:ext>
                  </a:extLst>
                </p:cNvPr>
                <p:cNvCxnSpPr>
                  <a:cxnSpLocks/>
                  <a:stCxn id="533" idx="5"/>
                  <a:endCxn id="538" idx="1"/>
                </p:cNvCxnSpPr>
                <p:nvPr/>
              </p:nvCxnSpPr>
              <p:spPr>
                <a:xfrm>
                  <a:off x="16306609" y="3535639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592394CA-A6B4-46D4-BADD-E66006583683}"/>
                </a:ext>
              </a:extLst>
            </p:cNvPr>
            <p:cNvSpPr/>
            <p:nvPr/>
          </p:nvSpPr>
          <p:spPr>
            <a:xfrm rot="1161012" flipH="1" flipV="1">
              <a:off x="9006452" y="3463633"/>
              <a:ext cx="989709" cy="30824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494646 w 494646"/>
                <a:gd name="connsiteY0" fmla="*/ 0 h 5066666"/>
                <a:gd name="connsiteX1" fmla="*/ 427355 w 494646"/>
                <a:gd name="connsiteY1" fmla="*/ 5066666 h 5066666"/>
                <a:gd name="connsiteX0" fmla="*/ 566970 w 566970"/>
                <a:gd name="connsiteY0" fmla="*/ 0 h 5137310"/>
                <a:gd name="connsiteX1" fmla="*/ 293692 w 566970"/>
                <a:gd name="connsiteY1" fmla="*/ 5137310 h 5137310"/>
                <a:gd name="connsiteX0" fmla="*/ 597842 w 597842"/>
                <a:gd name="connsiteY0" fmla="*/ 0 h 5137310"/>
                <a:gd name="connsiteX1" fmla="*/ 324564 w 597842"/>
                <a:gd name="connsiteY1" fmla="*/ 5137310 h 51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7842" h="5137310">
                  <a:moveTo>
                    <a:pt x="597842" y="0"/>
                  </a:moveTo>
                  <a:cubicBezTo>
                    <a:pt x="-410057" y="443655"/>
                    <a:pt x="114991" y="3964006"/>
                    <a:pt x="324564" y="5137310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9BCAFA-5BA0-46B6-9B6E-379362ABA293}"/>
                </a:ext>
              </a:extLst>
            </p:cNvPr>
            <p:cNvSpPr/>
            <p:nvPr/>
          </p:nvSpPr>
          <p:spPr>
            <a:xfrm rot="5032387" flipH="1" flipV="1">
              <a:off x="8554541" y="2535695"/>
              <a:ext cx="1246661" cy="81982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  <a:gd name="connsiteX0" fmla="*/ 1315714 w 2380717"/>
                <a:gd name="connsiteY0" fmla="*/ 820604230 h 826248983"/>
                <a:gd name="connsiteX1" fmla="*/ -1 w 2380717"/>
                <a:gd name="connsiteY1" fmla="*/ -27 h 826248983"/>
                <a:gd name="connsiteX0" fmla="*/ 2845101 w 2845103"/>
                <a:gd name="connsiteY0" fmla="*/ 820604230 h 820604231"/>
                <a:gd name="connsiteX1" fmla="*/ 1529386 w 2845103"/>
                <a:gd name="connsiteY1" fmla="*/ -27 h 820604231"/>
                <a:gd name="connsiteX0" fmla="*/ 4954831 w 4954830"/>
                <a:gd name="connsiteY0" fmla="*/ 820604230 h 820604231"/>
                <a:gd name="connsiteX1" fmla="*/ 3639116 w 4954830"/>
                <a:gd name="connsiteY1" fmla="*/ -27 h 82060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4830" h="820604231">
                  <a:moveTo>
                    <a:pt x="4954831" y="820604230"/>
                  </a:moveTo>
                  <a:cubicBezTo>
                    <a:pt x="-1164708" y="517016601"/>
                    <a:pt x="-1630304" y="40001795"/>
                    <a:pt x="3639116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9AA1F886-B4E4-4C8F-B07F-9B91D78742BF}"/>
                </a:ext>
              </a:extLst>
            </p:cNvPr>
            <p:cNvSpPr/>
            <p:nvPr/>
          </p:nvSpPr>
          <p:spPr>
            <a:xfrm rot="5032387" flipV="1">
              <a:off x="8174013" y="3487244"/>
              <a:ext cx="1214639" cy="45641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4" name="Group 503">
              <a:extLst>
                <a:ext uri="{FF2B5EF4-FFF2-40B4-BE49-F238E27FC236}">
                  <a16:creationId xmlns:a16="http://schemas.microsoft.com/office/drawing/2014/main" id="{91EC24CC-295E-481E-A76B-04E82054466B}"/>
                </a:ext>
              </a:extLst>
            </p:cNvPr>
            <p:cNvGrpSpPr/>
            <p:nvPr/>
          </p:nvGrpSpPr>
          <p:grpSpPr>
            <a:xfrm>
              <a:off x="2455417" y="7686670"/>
              <a:ext cx="6773847" cy="2940381"/>
              <a:chOff x="1397937" y="9105565"/>
              <a:chExt cx="7432514" cy="3226295"/>
            </a:xfrm>
          </p:grpSpPr>
          <p:grpSp>
            <p:nvGrpSpPr>
              <p:cNvPr id="510" name="Group 509">
                <a:extLst>
                  <a:ext uri="{FF2B5EF4-FFF2-40B4-BE49-F238E27FC236}">
                    <a16:creationId xmlns:a16="http://schemas.microsoft.com/office/drawing/2014/main" id="{2C5B5CEA-CF59-4EE6-9EB9-8E3AAD5E8904}"/>
                  </a:ext>
                </a:extLst>
              </p:cNvPr>
              <p:cNvGrpSpPr/>
              <p:nvPr/>
            </p:nvGrpSpPr>
            <p:grpSpPr>
              <a:xfrm>
                <a:off x="7340139" y="9105565"/>
                <a:ext cx="1490312" cy="1817831"/>
                <a:chOff x="2517791" y="5483173"/>
                <a:chExt cx="2366209" cy="2886219"/>
              </a:xfrm>
            </p:grpSpPr>
            <p:sp>
              <p:nvSpPr>
                <p:cNvPr id="523" name="Oval 522">
                  <a:extLst>
                    <a:ext uri="{FF2B5EF4-FFF2-40B4-BE49-F238E27FC236}">
                      <a16:creationId xmlns:a16="http://schemas.microsoft.com/office/drawing/2014/main" id="{9168B46D-00D5-4FA7-9668-53E8210E5150}"/>
                    </a:ext>
                  </a:extLst>
                </p:cNvPr>
                <p:cNvSpPr/>
                <p:nvPr/>
              </p:nvSpPr>
              <p:spPr>
                <a:xfrm>
                  <a:off x="3531741" y="7017134"/>
                  <a:ext cx="1352259" cy="135225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524" name="Oval 523">
                  <a:extLst>
                    <a:ext uri="{FF2B5EF4-FFF2-40B4-BE49-F238E27FC236}">
                      <a16:creationId xmlns:a16="http://schemas.microsoft.com/office/drawing/2014/main" id="{CB3EC9BB-A0F0-4D00-BA14-E798A2DD95F6}"/>
                    </a:ext>
                  </a:extLst>
                </p:cNvPr>
                <p:cNvSpPr/>
                <p:nvPr/>
              </p:nvSpPr>
              <p:spPr>
                <a:xfrm>
                  <a:off x="3558725" y="5483173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25" name="Straight Connector 524">
                  <a:extLst>
                    <a:ext uri="{FF2B5EF4-FFF2-40B4-BE49-F238E27FC236}">
                      <a16:creationId xmlns:a16="http://schemas.microsoft.com/office/drawing/2014/main" id="{5793D8F3-F423-4214-BBBC-639677B490D1}"/>
                    </a:ext>
                  </a:extLst>
                </p:cNvPr>
                <p:cNvCxnSpPr>
                  <a:cxnSpLocks/>
                  <a:stCxn id="523" idx="0"/>
                  <a:endCxn id="524" idx="4"/>
                </p:cNvCxnSpPr>
                <p:nvPr/>
              </p:nvCxnSpPr>
              <p:spPr>
                <a:xfrm flipH="1" flipV="1">
                  <a:off x="3932285" y="6230292"/>
                  <a:ext cx="275587" cy="786842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6" name="Oval 525">
                  <a:extLst>
                    <a:ext uri="{FF2B5EF4-FFF2-40B4-BE49-F238E27FC236}">
                      <a16:creationId xmlns:a16="http://schemas.microsoft.com/office/drawing/2014/main" id="{EFD008B4-A320-4497-AFFA-E429F18B196F}"/>
                    </a:ext>
                  </a:extLst>
                </p:cNvPr>
                <p:cNvSpPr/>
                <p:nvPr/>
              </p:nvSpPr>
              <p:spPr>
                <a:xfrm>
                  <a:off x="2517791" y="6177374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27" name="Straight Connector 526">
                  <a:extLst>
                    <a:ext uri="{FF2B5EF4-FFF2-40B4-BE49-F238E27FC236}">
                      <a16:creationId xmlns:a16="http://schemas.microsoft.com/office/drawing/2014/main" id="{CC304F82-06B6-4C5D-8164-B148C06F26EC}"/>
                    </a:ext>
                  </a:extLst>
                </p:cNvPr>
                <p:cNvCxnSpPr>
                  <a:cxnSpLocks/>
                  <a:stCxn id="523" idx="1"/>
                  <a:endCxn id="526" idx="5"/>
                </p:cNvCxnSpPr>
                <p:nvPr/>
              </p:nvCxnSpPr>
              <p:spPr>
                <a:xfrm flipH="1" flipV="1">
                  <a:off x="3155497" y="6815081"/>
                  <a:ext cx="574277" cy="400086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1" name="Group 510">
                <a:extLst>
                  <a:ext uri="{FF2B5EF4-FFF2-40B4-BE49-F238E27FC236}">
                    <a16:creationId xmlns:a16="http://schemas.microsoft.com/office/drawing/2014/main" id="{2BD36148-ABA6-43D3-9A3B-AC0C06B56199}"/>
                  </a:ext>
                </a:extLst>
              </p:cNvPr>
              <p:cNvGrpSpPr/>
              <p:nvPr/>
            </p:nvGrpSpPr>
            <p:grpSpPr>
              <a:xfrm>
                <a:off x="3986268" y="10494634"/>
                <a:ext cx="2500937" cy="1837226"/>
                <a:chOff x="924259" y="7872910"/>
                <a:chExt cx="3970805" cy="2917013"/>
              </a:xfrm>
            </p:grpSpPr>
            <p:sp>
              <p:nvSpPr>
                <p:cNvPr id="516" name="Oval 515">
                  <a:extLst>
                    <a:ext uri="{FF2B5EF4-FFF2-40B4-BE49-F238E27FC236}">
                      <a16:creationId xmlns:a16="http://schemas.microsoft.com/office/drawing/2014/main" id="{28D6C536-7C3A-4399-81F8-8C254F8FF868}"/>
                    </a:ext>
                  </a:extLst>
                </p:cNvPr>
                <p:cNvSpPr/>
                <p:nvPr/>
              </p:nvSpPr>
              <p:spPr>
                <a:xfrm>
                  <a:off x="2200429" y="9437665"/>
                  <a:ext cx="1352258" cy="135225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517" name="Oval 516">
                  <a:extLst>
                    <a:ext uri="{FF2B5EF4-FFF2-40B4-BE49-F238E27FC236}">
                      <a16:creationId xmlns:a16="http://schemas.microsoft.com/office/drawing/2014/main" id="{DF9F88A0-29E4-4E9D-965F-08476D199CAB}"/>
                    </a:ext>
                  </a:extLst>
                </p:cNvPr>
                <p:cNvSpPr/>
                <p:nvPr/>
              </p:nvSpPr>
              <p:spPr>
                <a:xfrm>
                  <a:off x="4147945" y="7886665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18" name="Straight Connector 517">
                  <a:extLst>
                    <a:ext uri="{FF2B5EF4-FFF2-40B4-BE49-F238E27FC236}">
                      <a16:creationId xmlns:a16="http://schemas.microsoft.com/office/drawing/2014/main" id="{9662DEDC-001D-49CA-8F63-435EECE2288D}"/>
                    </a:ext>
                  </a:extLst>
                </p:cNvPr>
                <p:cNvCxnSpPr>
                  <a:cxnSpLocks/>
                  <a:stCxn id="516" idx="7"/>
                  <a:endCxn id="517" idx="3"/>
                </p:cNvCxnSpPr>
                <p:nvPr/>
              </p:nvCxnSpPr>
              <p:spPr>
                <a:xfrm flipV="1">
                  <a:off x="3354654" y="8524371"/>
                  <a:ext cx="902704" cy="1111326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9" name="Oval 518">
                  <a:extLst>
                    <a:ext uri="{FF2B5EF4-FFF2-40B4-BE49-F238E27FC236}">
                      <a16:creationId xmlns:a16="http://schemas.microsoft.com/office/drawing/2014/main" id="{FC2A3C1F-19CD-4453-A125-03A74FF44240}"/>
                    </a:ext>
                  </a:extLst>
                </p:cNvPr>
                <p:cNvSpPr/>
                <p:nvPr/>
              </p:nvSpPr>
              <p:spPr>
                <a:xfrm>
                  <a:off x="2498276" y="8050949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sp>
              <p:nvSpPr>
                <p:cNvPr id="520" name="Oval 519">
                  <a:extLst>
                    <a:ext uri="{FF2B5EF4-FFF2-40B4-BE49-F238E27FC236}">
                      <a16:creationId xmlns:a16="http://schemas.microsoft.com/office/drawing/2014/main" id="{B541BC05-78EA-4306-B386-1CE682533580}"/>
                    </a:ext>
                  </a:extLst>
                </p:cNvPr>
                <p:cNvSpPr/>
                <p:nvPr/>
              </p:nvSpPr>
              <p:spPr>
                <a:xfrm>
                  <a:off x="924259" y="7872910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754ECD13-81B1-46EB-A373-3880868E383D}"/>
                    </a:ext>
                  </a:extLst>
                </p:cNvPr>
                <p:cNvCxnSpPr>
                  <a:cxnSpLocks/>
                  <a:stCxn id="516" idx="0"/>
                  <a:endCxn id="519" idx="4"/>
                </p:cNvCxnSpPr>
                <p:nvPr/>
              </p:nvCxnSpPr>
              <p:spPr>
                <a:xfrm flipH="1" flipV="1">
                  <a:off x="2871836" y="8798068"/>
                  <a:ext cx="4722" cy="639597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2" name="Straight Connector 521">
                  <a:extLst>
                    <a:ext uri="{FF2B5EF4-FFF2-40B4-BE49-F238E27FC236}">
                      <a16:creationId xmlns:a16="http://schemas.microsoft.com/office/drawing/2014/main" id="{1B5DBE9F-A81D-4179-87D8-761315C85C4B}"/>
                    </a:ext>
                  </a:extLst>
                </p:cNvPr>
                <p:cNvCxnSpPr>
                  <a:cxnSpLocks/>
                  <a:stCxn id="516" idx="1"/>
                  <a:endCxn id="520" idx="4"/>
                </p:cNvCxnSpPr>
                <p:nvPr/>
              </p:nvCxnSpPr>
              <p:spPr>
                <a:xfrm flipH="1" flipV="1">
                  <a:off x="1297819" y="8620029"/>
                  <a:ext cx="1100643" cy="1015669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2" name="Group 511">
                <a:extLst>
                  <a:ext uri="{FF2B5EF4-FFF2-40B4-BE49-F238E27FC236}">
                    <a16:creationId xmlns:a16="http://schemas.microsoft.com/office/drawing/2014/main" id="{8FE89CAA-07EC-43A4-8CD6-9041A5EB6D40}"/>
                  </a:ext>
                </a:extLst>
              </p:cNvPr>
              <p:cNvGrpSpPr/>
              <p:nvPr/>
            </p:nvGrpSpPr>
            <p:grpSpPr>
              <a:xfrm>
                <a:off x="1397937" y="10249013"/>
                <a:ext cx="1028512" cy="1435584"/>
                <a:chOff x="-101735" y="6006909"/>
                <a:chExt cx="1632996" cy="2279315"/>
              </a:xfrm>
            </p:grpSpPr>
            <p:sp>
              <p:nvSpPr>
                <p:cNvPr id="513" name="Oval 512">
                  <a:extLst>
                    <a:ext uri="{FF2B5EF4-FFF2-40B4-BE49-F238E27FC236}">
                      <a16:creationId xmlns:a16="http://schemas.microsoft.com/office/drawing/2014/main" id="{0C8F9177-5D6C-4A87-9E85-84058DC0AFBE}"/>
                    </a:ext>
                  </a:extLst>
                </p:cNvPr>
                <p:cNvSpPr/>
                <p:nvPr/>
              </p:nvSpPr>
              <p:spPr>
                <a:xfrm>
                  <a:off x="-101735" y="6933967"/>
                  <a:ext cx="1352259" cy="1352257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514" name="Oval 513">
                  <a:extLst>
                    <a:ext uri="{FF2B5EF4-FFF2-40B4-BE49-F238E27FC236}">
                      <a16:creationId xmlns:a16="http://schemas.microsoft.com/office/drawing/2014/main" id="{DD1E5A1C-1ED8-4447-958A-1E43F872FCD5}"/>
                    </a:ext>
                  </a:extLst>
                </p:cNvPr>
                <p:cNvSpPr/>
                <p:nvPr/>
              </p:nvSpPr>
              <p:spPr>
                <a:xfrm>
                  <a:off x="784142" y="6006909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15" name="Straight Connector 514">
                  <a:extLst>
                    <a:ext uri="{FF2B5EF4-FFF2-40B4-BE49-F238E27FC236}">
                      <a16:creationId xmlns:a16="http://schemas.microsoft.com/office/drawing/2014/main" id="{E45F6AD9-BAC5-499D-895D-160B4EF6138D}"/>
                    </a:ext>
                  </a:extLst>
                </p:cNvPr>
                <p:cNvCxnSpPr>
                  <a:cxnSpLocks/>
                  <a:stCxn id="513" idx="7"/>
                  <a:endCxn id="514" idx="3"/>
                </p:cNvCxnSpPr>
                <p:nvPr/>
              </p:nvCxnSpPr>
              <p:spPr>
                <a:xfrm flipH="1" flipV="1">
                  <a:off x="893555" y="6644615"/>
                  <a:ext cx="158936" cy="487385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FEBC8831-A959-4622-A1B9-FC2CB592BACB}"/>
                </a:ext>
              </a:extLst>
            </p:cNvPr>
            <p:cNvSpPr/>
            <p:nvPr/>
          </p:nvSpPr>
          <p:spPr>
            <a:xfrm rot="14700020">
              <a:off x="2674918" y="6963840"/>
              <a:ext cx="1568319" cy="170974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7868" h="21950465">
                  <a:moveTo>
                    <a:pt x="0" y="1410192"/>
                  </a:moveTo>
                  <a:cubicBezTo>
                    <a:pt x="1087560" y="-4903338"/>
                    <a:pt x="6024458" y="11418946"/>
                    <a:pt x="5713832" y="2195046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C8CA021A-9ABF-47F1-B276-8318802D3904}"/>
                </a:ext>
              </a:extLst>
            </p:cNvPr>
            <p:cNvSpPr/>
            <p:nvPr/>
          </p:nvSpPr>
          <p:spPr>
            <a:xfrm rot="5032387">
              <a:off x="6473390" y="5887859"/>
              <a:ext cx="2905478" cy="109844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4BA2F438-FEB7-4DBC-84AE-312E92ABC364}"/>
                </a:ext>
              </a:extLst>
            </p:cNvPr>
            <p:cNvSpPr/>
            <p:nvPr/>
          </p:nvSpPr>
          <p:spPr>
            <a:xfrm rot="14700020">
              <a:off x="3171046" y="6736195"/>
              <a:ext cx="1195746" cy="22903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7868" h="21950465">
                  <a:moveTo>
                    <a:pt x="0" y="1410192"/>
                  </a:moveTo>
                  <a:cubicBezTo>
                    <a:pt x="1087560" y="-4903338"/>
                    <a:pt x="6024458" y="11418946"/>
                    <a:pt x="5713832" y="2195046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7BAEEFD3-BF4F-47C0-9887-25DF9AAA853E}"/>
                </a:ext>
              </a:extLst>
            </p:cNvPr>
            <p:cNvSpPr/>
            <p:nvPr/>
          </p:nvSpPr>
          <p:spPr>
            <a:xfrm rot="14700020">
              <a:off x="5978995" y="5693643"/>
              <a:ext cx="1185043" cy="40389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  <a:gd name="connsiteX0" fmla="*/ -1 w 5861588"/>
                <a:gd name="connsiteY0" fmla="*/ 1347254 h 22912051"/>
                <a:gd name="connsiteX1" fmla="*/ 5847908 w 5861588"/>
                <a:gd name="connsiteY1" fmla="*/ 22912050 h 22912051"/>
                <a:gd name="connsiteX0" fmla="*/ -1 w 5865546"/>
                <a:gd name="connsiteY0" fmla="*/ 48343 h 21613140"/>
                <a:gd name="connsiteX1" fmla="*/ 5847908 w 5865546"/>
                <a:gd name="connsiteY1" fmla="*/ 21613139 h 216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65546" h="21613140">
                  <a:moveTo>
                    <a:pt x="-1" y="48343"/>
                  </a:moveTo>
                  <a:cubicBezTo>
                    <a:pt x="2293469" y="-855368"/>
                    <a:pt x="6158534" y="11081621"/>
                    <a:pt x="5847908" y="2161313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159E12E5-A7DE-49C6-9BB8-4166109FCDFC}"/>
                </a:ext>
              </a:extLst>
            </p:cNvPr>
            <p:cNvSpPr/>
            <p:nvPr/>
          </p:nvSpPr>
          <p:spPr>
            <a:xfrm rot="5032387">
              <a:off x="2257390" y="6609206"/>
              <a:ext cx="4332937" cy="253534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</p:grpSp>
      <p:pic>
        <p:nvPicPr>
          <p:cNvPr id="407" name="Picture 406" descr="Diagram&#10;&#10;Description automatically generated">
            <a:extLst>
              <a:ext uri="{FF2B5EF4-FFF2-40B4-BE49-F238E27FC236}">
                <a16:creationId xmlns:a16="http://schemas.microsoft.com/office/drawing/2014/main" id="{F7D2E083-C408-4795-A18A-7E2BA74D473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" t="14566" r="43744"/>
          <a:stretch/>
        </p:blipFill>
        <p:spPr>
          <a:xfrm>
            <a:off x="3339886" y="5138910"/>
            <a:ext cx="5177514" cy="3645078"/>
          </a:xfrm>
          <a:prstGeom prst="rect">
            <a:avLst/>
          </a:prstGeom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  <a:scene3d>
            <a:camera prst="isometricBottomDown"/>
            <a:lightRig rig="threePt" dir="t"/>
          </a:scene3d>
        </p:spPr>
      </p:pic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50DEA3E3-A479-4080-8765-4AF1FA194FF8}"/>
              </a:ext>
            </a:extLst>
          </p:cNvPr>
          <p:cNvCxnSpPr>
            <a:cxnSpLocks/>
          </p:cNvCxnSpPr>
          <p:nvPr/>
        </p:nvCxnSpPr>
        <p:spPr>
          <a:xfrm>
            <a:off x="1210471" y="3208390"/>
            <a:ext cx="5526051" cy="3826740"/>
          </a:xfrm>
          <a:prstGeom prst="line">
            <a:avLst/>
          </a:prstGeom>
          <a:ln w="63500" cap="rnd">
            <a:solidFill>
              <a:srgbClr val="C00000"/>
            </a:solidFill>
            <a:round/>
            <a:tailEnd type="none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4" name="Straight Connector 583">
            <a:extLst>
              <a:ext uri="{FF2B5EF4-FFF2-40B4-BE49-F238E27FC236}">
                <a16:creationId xmlns:a16="http://schemas.microsoft.com/office/drawing/2014/main" id="{E8FB8C3A-216C-4950-8820-A09565BE8B80}"/>
              </a:ext>
            </a:extLst>
          </p:cNvPr>
          <p:cNvCxnSpPr>
            <a:cxnSpLocks/>
          </p:cNvCxnSpPr>
          <p:nvPr/>
        </p:nvCxnSpPr>
        <p:spPr>
          <a:xfrm>
            <a:off x="7926726" y="7891596"/>
            <a:ext cx="663205" cy="485570"/>
          </a:xfrm>
          <a:prstGeom prst="line">
            <a:avLst/>
          </a:prstGeom>
          <a:ln w="63500" cap="rnd">
            <a:solidFill>
              <a:srgbClr val="C00000"/>
            </a:solidFill>
            <a:round/>
            <a:tailEnd type="none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B521F0C-C705-4CB8-90C0-1CD3EC0116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3144" y="3285444"/>
            <a:ext cx="4432028" cy="4061548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8EAFDF72-EAE3-4457-902B-67C77CBE612A}"/>
              </a:ext>
            </a:extLst>
          </p:cNvPr>
          <p:cNvGrpSpPr/>
          <p:nvPr/>
        </p:nvGrpSpPr>
        <p:grpSpPr>
          <a:xfrm>
            <a:off x="17015008" y="10582535"/>
            <a:ext cx="1810669" cy="1072989"/>
            <a:chOff x="16119804" y="9486750"/>
            <a:chExt cx="1810669" cy="1072989"/>
          </a:xfrm>
          <a:scene3d>
            <a:camera prst="isometricBottomDown"/>
            <a:lightRig rig="threePt" dir="t"/>
          </a:scene3d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A006E1A0-B355-4918-AC20-FAA8F3A29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119804" y="9486750"/>
              <a:ext cx="1810669" cy="1072989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A6F4B200-577B-4052-9149-355D838FA0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34" t="59487" r="34075" b="131"/>
            <a:stretch/>
          </p:blipFill>
          <p:spPr>
            <a:xfrm>
              <a:off x="16539461" y="9740900"/>
              <a:ext cx="1247605" cy="78963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49644F53-E458-4518-BE40-13B70A9BE354}"/>
                </a:ext>
              </a:extLst>
            </p:cNvPr>
            <p:cNvSpPr/>
            <p:nvPr/>
          </p:nvSpPr>
          <p:spPr>
            <a:xfrm>
              <a:off x="16243328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50F207F-EAEB-4D30-81B9-8D0D6EC2BB05}"/>
                </a:ext>
              </a:extLst>
            </p:cNvPr>
            <p:cNvSpPr/>
            <p:nvPr/>
          </p:nvSpPr>
          <p:spPr>
            <a:xfrm>
              <a:off x="16243328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E3D16F1-0362-47BA-9F1B-E7CD23160D69}"/>
                </a:ext>
              </a:extLst>
            </p:cNvPr>
            <p:cNvSpPr/>
            <p:nvPr/>
          </p:nvSpPr>
          <p:spPr>
            <a:xfrm>
              <a:off x="16243328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6E5EA1F4-C61D-4C85-9D4C-EA0595FEB463}"/>
                </a:ext>
              </a:extLst>
            </p:cNvPr>
            <p:cNvSpPr/>
            <p:nvPr/>
          </p:nvSpPr>
          <p:spPr>
            <a:xfrm>
              <a:off x="16243328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E718BC65-CAA5-480A-A0AD-F06C874C7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0000" t="32528" r="554" b="7845"/>
            <a:stretch/>
          </p:blipFill>
          <p:spPr>
            <a:xfrm>
              <a:off x="16524454" y="9740900"/>
              <a:ext cx="261239" cy="791473"/>
            </a:xfrm>
            <a:prstGeom prst="rect">
              <a:avLst/>
            </a:prstGeom>
          </p:spPr>
        </p:pic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8AC9D40-44A5-4326-A5C3-3636745A9B90}"/>
                </a:ext>
              </a:extLst>
            </p:cNvPr>
            <p:cNvSpPr/>
            <p:nvPr/>
          </p:nvSpPr>
          <p:spPr>
            <a:xfrm>
              <a:off x="16540802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1C9E843-7D97-4828-ACFC-94AD219F978E}"/>
                </a:ext>
              </a:extLst>
            </p:cNvPr>
            <p:cNvSpPr/>
            <p:nvPr/>
          </p:nvSpPr>
          <p:spPr>
            <a:xfrm>
              <a:off x="16540802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DBA0F75-BBBD-425D-BA14-D6D0B62A367F}"/>
                </a:ext>
              </a:extLst>
            </p:cNvPr>
            <p:cNvSpPr/>
            <p:nvPr/>
          </p:nvSpPr>
          <p:spPr>
            <a:xfrm>
              <a:off x="16540802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6278AD89-2552-4D08-9F1A-5CE2013A5213}"/>
                </a:ext>
              </a:extLst>
            </p:cNvPr>
            <p:cNvSpPr/>
            <p:nvPr/>
          </p:nvSpPr>
          <p:spPr>
            <a:xfrm>
              <a:off x="16540802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7977302-AF21-430F-B613-0C303B0E334C}"/>
                </a:ext>
              </a:extLst>
            </p:cNvPr>
            <p:cNvCxnSpPr>
              <a:cxnSpLocks/>
              <a:stCxn id="103" idx="6"/>
              <a:endCxn id="108" idx="2"/>
            </p:cNvCxnSpPr>
            <p:nvPr/>
          </p:nvCxnSpPr>
          <p:spPr>
            <a:xfrm>
              <a:off x="16323032" y="9854767"/>
              <a:ext cx="217770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723B1E9-D4F7-41AA-B46B-42339FEAA844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026217"/>
              <a:ext cx="217770" cy="0"/>
            </a:xfrm>
            <a:prstGeom prst="line">
              <a:avLst/>
            </a:prstGeom>
            <a:ln w="158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DB812F9-F663-4C62-8964-30533627C02B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231005"/>
              <a:ext cx="217770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79141AA5-E182-4C7D-BD14-4F0AA1BC2713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436322"/>
              <a:ext cx="217770" cy="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5" name="Picture 144">
            <a:extLst>
              <a:ext uri="{FF2B5EF4-FFF2-40B4-BE49-F238E27FC236}">
                <a16:creationId xmlns:a16="http://schemas.microsoft.com/office/drawing/2014/main" id="{2D4E98A2-EA84-40E4-AFBE-55F616FEE2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77471" y="11797764"/>
            <a:ext cx="1627292" cy="2323546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sp>
        <p:nvSpPr>
          <p:cNvPr id="117" name="Title 1">
            <a:extLst>
              <a:ext uri="{FF2B5EF4-FFF2-40B4-BE49-F238E27FC236}">
                <a16:creationId xmlns:a16="http://schemas.microsoft.com/office/drawing/2014/main" id="{1AFF82AD-33B3-4CCE-89AF-926520C2D6AC}"/>
              </a:ext>
            </a:extLst>
          </p:cNvPr>
          <p:cNvSpPr txBox="1">
            <a:spLocks/>
          </p:cNvSpPr>
          <p:nvPr/>
        </p:nvSpPr>
        <p:spPr>
          <a:xfrm>
            <a:off x="6630067" y="2551242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8" name="Subtitle 2">
            <a:extLst>
              <a:ext uri="{FF2B5EF4-FFF2-40B4-BE49-F238E27FC236}">
                <a16:creationId xmlns:a16="http://schemas.microsoft.com/office/drawing/2014/main" id="{56B40B0C-084A-488F-9179-5620B0BB81F3}"/>
              </a:ext>
            </a:extLst>
          </p:cNvPr>
          <p:cNvSpPr txBox="1">
            <a:spLocks/>
          </p:cNvSpPr>
          <p:nvPr/>
        </p:nvSpPr>
        <p:spPr>
          <a:xfrm>
            <a:off x="6595013" y="3995396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</p:spTree>
    <p:extLst>
      <p:ext uri="{BB962C8B-B14F-4D97-AF65-F5344CB8AC3E}">
        <p14:creationId xmlns:p14="http://schemas.microsoft.com/office/powerpoint/2010/main" val="2159484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DB99DAB-2CAE-4BCF-A3BD-17AEBF86C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56"/>
          <a:stretch/>
        </p:blipFill>
        <p:spPr>
          <a:xfrm>
            <a:off x="6061760" y="2464471"/>
            <a:ext cx="11338210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4" r="2989"/>
          <a:stretch/>
        </p:blipFill>
        <p:spPr>
          <a:xfrm>
            <a:off x="12939803" y="9526443"/>
            <a:ext cx="4460167" cy="38152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9" r="19695"/>
          <a:stretch/>
        </p:blipFill>
        <p:spPr>
          <a:xfrm>
            <a:off x="12428188" y="8506330"/>
            <a:ext cx="4971783" cy="48353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218"/>
          <a:stretch/>
        </p:blipFill>
        <p:spPr>
          <a:xfrm>
            <a:off x="11736496" y="7826120"/>
            <a:ext cx="5663475" cy="55155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553"/>
          <a:stretch/>
        </p:blipFill>
        <p:spPr>
          <a:xfrm>
            <a:off x="10431026" y="6664412"/>
            <a:ext cx="6968944" cy="66773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249"/>
          <a:stretch/>
        </p:blipFill>
        <p:spPr>
          <a:xfrm>
            <a:off x="8800189" y="6162776"/>
            <a:ext cx="8599781" cy="7178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0A602A-DE75-4C49-B618-0BDDD5867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1711" y="11000038"/>
            <a:ext cx="1530460" cy="2185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69221E-EE56-4E0B-A3D6-7DF147E9C6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21" y="5146892"/>
            <a:ext cx="8624250" cy="8194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1171CA-31E0-4C13-8A6B-9F4ED6C6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9829" y="4622164"/>
            <a:ext cx="10750141" cy="87195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34CB61-0D7A-4A66-8D23-FC6D8DD023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3285" y="3299902"/>
            <a:ext cx="12566685" cy="10041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C4913B-227F-4988-A181-54BFD01711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43312" y="2464471"/>
            <a:ext cx="13605862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BD72AC-60CD-4866-BB24-1C2C454879C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8A2A9A-B01D-42EA-A3C5-34316642C9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C62253-4AD4-4D4E-8653-13CE9C512CD6}"/>
              </a:ext>
            </a:extLst>
          </p:cNvPr>
          <p:cNvSpPr txBox="1"/>
          <p:nvPr/>
        </p:nvSpPr>
        <p:spPr>
          <a:xfrm>
            <a:off x="11736495" y="12918213"/>
            <a:ext cx="4149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data/input_trace_data.json&amp;nc=4&amp;lc=4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53AAF1E-AC82-4FFB-B46B-7DF9C4E3E5A1}"/>
              </a:ext>
            </a:extLst>
          </p:cNvPr>
          <p:cNvSpPr/>
          <p:nvPr/>
        </p:nvSpPr>
        <p:spPr>
          <a:xfrm>
            <a:off x="8982484" y="9318493"/>
            <a:ext cx="885287" cy="885287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1BC6FEA-4C58-4999-BE35-811EEC27DE28}"/>
              </a:ext>
            </a:extLst>
          </p:cNvPr>
          <p:cNvSpPr/>
          <p:nvPr/>
        </p:nvSpPr>
        <p:spPr>
          <a:xfrm>
            <a:off x="7676964" y="8503644"/>
            <a:ext cx="740661" cy="740661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C465AA0-950C-4C06-8B95-EAF66541B395}"/>
              </a:ext>
            </a:extLst>
          </p:cNvPr>
          <p:cNvSpPr/>
          <p:nvPr/>
        </p:nvSpPr>
        <p:spPr>
          <a:xfrm>
            <a:off x="6595889" y="7826120"/>
            <a:ext cx="578467" cy="578467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2099629-9A57-4278-A7AE-C8D3315BF631}"/>
              </a:ext>
            </a:extLst>
          </p:cNvPr>
          <p:cNvSpPr/>
          <p:nvPr/>
        </p:nvSpPr>
        <p:spPr>
          <a:xfrm>
            <a:off x="7024217" y="9318493"/>
            <a:ext cx="578467" cy="578467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45BC7A5-1A80-4153-A7CD-CDA8CB81CE51}"/>
              </a:ext>
            </a:extLst>
          </p:cNvPr>
          <p:cNvSpPr/>
          <p:nvPr/>
        </p:nvSpPr>
        <p:spPr>
          <a:xfrm>
            <a:off x="4087553" y="6638938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F451778-A642-43BC-8DC3-F7286B2C93A2}"/>
              </a:ext>
            </a:extLst>
          </p:cNvPr>
          <p:cNvSpPr/>
          <p:nvPr/>
        </p:nvSpPr>
        <p:spPr>
          <a:xfrm>
            <a:off x="12014960" y="4511946"/>
            <a:ext cx="1195022" cy="1195022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87A51B6-D07D-4290-93C1-7B4E6857F7F9}"/>
              </a:ext>
            </a:extLst>
          </p:cNvPr>
          <p:cNvSpPr/>
          <p:nvPr/>
        </p:nvSpPr>
        <p:spPr>
          <a:xfrm>
            <a:off x="10583603" y="4096306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F34C13D-ADA6-47DA-9F8C-24D0DAD5E121}"/>
              </a:ext>
            </a:extLst>
          </p:cNvPr>
          <p:cNvSpPr/>
          <p:nvPr/>
        </p:nvSpPr>
        <p:spPr>
          <a:xfrm>
            <a:off x="12056211" y="7741454"/>
            <a:ext cx="885287" cy="885287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FEBE5CB-7A03-46A6-A0E2-3E592C7A8E27}"/>
              </a:ext>
            </a:extLst>
          </p:cNvPr>
          <p:cNvSpPr/>
          <p:nvPr/>
        </p:nvSpPr>
        <p:spPr>
          <a:xfrm>
            <a:off x="7296941" y="6540972"/>
            <a:ext cx="1200482" cy="1200482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84D1089-9977-47F2-9E5E-2F02192F800E}"/>
              </a:ext>
            </a:extLst>
          </p:cNvPr>
          <p:cNvSpPr/>
          <p:nvPr/>
        </p:nvSpPr>
        <p:spPr>
          <a:xfrm>
            <a:off x="6567986" y="5910160"/>
            <a:ext cx="1508503" cy="1508503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19FDBC6-2EA8-4687-B2D9-CFCA4D47BF87}"/>
              </a:ext>
            </a:extLst>
          </p:cNvPr>
          <p:cNvSpPr/>
          <p:nvPr/>
        </p:nvSpPr>
        <p:spPr>
          <a:xfrm>
            <a:off x="9636818" y="5334346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BF5C635-6306-4A59-843D-0C3A4C3B70F5}"/>
              </a:ext>
            </a:extLst>
          </p:cNvPr>
          <p:cNvSpPr/>
          <p:nvPr/>
        </p:nvSpPr>
        <p:spPr>
          <a:xfrm>
            <a:off x="14046826" y="8734918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0E7715C-8441-415A-9375-4B57C9598570}"/>
              </a:ext>
            </a:extLst>
          </p:cNvPr>
          <p:cNvSpPr/>
          <p:nvPr/>
        </p:nvSpPr>
        <p:spPr>
          <a:xfrm>
            <a:off x="12246390" y="10853503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5C13C69-F192-4734-B295-7DBE43E9999F}"/>
              </a:ext>
            </a:extLst>
          </p:cNvPr>
          <p:cNvSpPr/>
          <p:nvPr/>
        </p:nvSpPr>
        <p:spPr>
          <a:xfrm>
            <a:off x="14264518" y="759617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8FCAAA3-DE6D-479C-AFCB-F1070288B3A2}"/>
              </a:ext>
            </a:extLst>
          </p:cNvPr>
          <p:cNvSpPr/>
          <p:nvPr/>
        </p:nvSpPr>
        <p:spPr>
          <a:xfrm>
            <a:off x="14775781" y="6525963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370A92F-5B0E-48BB-BAAC-D07AD3AFA338}"/>
              </a:ext>
            </a:extLst>
          </p:cNvPr>
          <p:cNvSpPr/>
          <p:nvPr/>
        </p:nvSpPr>
        <p:spPr>
          <a:xfrm>
            <a:off x="9646745" y="11002725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7C38280-C6B1-4FBC-AC00-D06010FDCC6F}"/>
              </a:ext>
            </a:extLst>
          </p:cNvPr>
          <p:cNvSpPr/>
          <p:nvPr/>
        </p:nvSpPr>
        <p:spPr>
          <a:xfrm>
            <a:off x="6895315" y="10372166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1ABDDA4-B1CB-4FBC-9E73-DF59D90A34EC}"/>
              </a:ext>
            </a:extLst>
          </p:cNvPr>
          <p:cNvSpPr/>
          <p:nvPr/>
        </p:nvSpPr>
        <p:spPr>
          <a:xfrm>
            <a:off x="9647671" y="6672918"/>
            <a:ext cx="1264320" cy="126432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19AF493-BC8F-449B-8578-F4AA223F454F}"/>
              </a:ext>
            </a:extLst>
          </p:cNvPr>
          <p:cNvSpPr/>
          <p:nvPr/>
        </p:nvSpPr>
        <p:spPr>
          <a:xfrm>
            <a:off x="11589653" y="9225993"/>
            <a:ext cx="955579" cy="955579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C3B3B11-BA5A-4B1F-ADA8-E2B517FA6BD3}"/>
              </a:ext>
            </a:extLst>
          </p:cNvPr>
          <p:cNvSpPr/>
          <p:nvPr/>
        </p:nvSpPr>
        <p:spPr>
          <a:xfrm>
            <a:off x="10943702" y="9273852"/>
            <a:ext cx="1270295" cy="1270295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0E5B6CC-D8C7-4DDD-92EE-523B72B1E284}"/>
              </a:ext>
            </a:extLst>
          </p:cNvPr>
          <p:cNvSpPr/>
          <p:nvPr/>
        </p:nvSpPr>
        <p:spPr>
          <a:xfrm>
            <a:off x="9177105" y="359529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DD3894A-4FD6-492D-B451-EB489DFE1E1C}"/>
              </a:ext>
            </a:extLst>
          </p:cNvPr>
          <p:cNvSpPr/>
          <p:nvPr/>
        </p:nvSpPr>
        <p:spPr>
          <a:xfrm>
            <a:off x="13305869" y="646977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0FDB792-1419-441F-A2C6-83016EED0D3F}"/>
              </a:ext>
            </a:extLst>
          </p:cNvPr>
          <p:cNvSpPr/>
          <p:nvPr/>
        </p:nvSpPr>
        <p:spPr>
          <a:xfrm>
            <a:off x="8656265" y="8351469"/>
            <a:ext cx="690950" cy="690950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3988FBC-4AC4-4113-9B40-75431383821D}"/>
              </a:ext>
            </a:extLst>
          </p:cNvPr>
          <p:cNvSpPr/>
          <p:nvPr/>
        </p:nvSpPr>
        <p:spPr>
          <a:xfrm>
            <a:off x="13834659" y="10868747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305692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ABD31B1-3982-4C81-9F0E-A52D2896A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3000"/>
                    </a14:imgEffect>
                  </a14:imgLayer>
                </a14:imgProps>
              </a:ext>
            </a:extLst>
          </a:blip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7" name="Title 1">
            <a:extLst>
              <a:ext uri="{FF2B5EF4-FFF2-40B4-BE49-F238E27FC236}">
                <a16:creationId xmlns:a16="http://schemas.microsoft.com/office/drawing/2014/main" id="{AF5B9AC9-106A-4CD2-88F8-20198AE3155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F756457B-60DA-4DEF-BF04-F6B577DB2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37095738-ED56-4E82-8861-2F8C092ED7C9}"/>
              </a:ext>
            </a:extLst>
          </p:cNvPr>
          <p:cNvSpPr txBox="1">
            <a:spLocks/>
          </p:cNvSpPr>
          <p:nvPr/>
        </p:nvSpPr>
        <p:spPr>
          <a:xfrm>
            <a:off x="9867771" y="11774151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bigger an element,</a:t>
            </a:r>
          </a:p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most accessed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1DA0080-C815-4C17-931C-8E0B776AFB41}"/>
              </a:ext>
            </a:extLst>
          </p:cNvPr>
          <p:cNvGrpSpPr/>
          <p:nvPr/>
        </p:nvGrpSpPr>
        <p:grpSpPr>
          <a:xfrm>
            <a:off x="5058171" y="4110914"/>
            <a:ext cx="9877629" cy="6890040"/>
            <a:chOff x="5058171" y="4110914"/>
            <a:chExt cx="9877629" cy="689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14:cNvPr>
                <p14:cNvContentPartPr/>
                <p14:nvPr/>
              </p14:nvContentPartPr>
              <p14:xfrm>
                <a:off x="10740051" y="5566503"/>
                <a:ext cx="1378800" cy="12117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10171" y="5506383"/>
                  <a:ext cx="1438560" cy="13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14:cNvPr>
                <p14:cNvContentPartPr/>
                <p14:nvPr/>
              </p14:nvContentPartPr>
              <p14:xfrm>
                <a:off x="10885491" y="7605183"/>
                <a:ext cx="1091520" cy="3985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55611" y="7544703"/>
                  <a:ext cx="115164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14:cNvPr>
                <p14:cNvContentPartPr/>
                <p14:nvPr/>
              </p14:nvContentPartPr>
              <p14:xfrm>
                <a:off x="8524251" y="7126023"/>
                <a:ext cx="1098720" cy="1022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94371" y="7065903"/>
                  <a:ext cx="11584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14:cNvPr>
                <p14:cNvContentPartPr/>
                <p14:nvPr/>
              </p14:nvContentPartPr>
              <p14:xfrm>
                <a:off x="9266931" y="7764663"/>
                <a:ext cx="559080" cy="6076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37051" y="7704543"/>
                  <a:ext cx="619200" cy="7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14:cNvPr>
                <p14:cNvContentPartPr/>
                <p14:nvPr/>
              </p14:nvContentPartPr>
              <p14:xfrm>
                <a:off x="11667771" y="8548023"/>
                <a:ext cx="510480" cy="6879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637531" y="8487903"/>
                  <a:ext cx="570240" cy="8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14:cNvPr>
                <p14:cNvContentPartPr/>
                <p14:nvPr/>
              </p14:nvContentPartPr>
              <p14:xfrm>
                <a:off x="12816171" y="8446143"/>
                <a:ext cx="1159920" cy="4046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785931" y="8386023"/>
                  <a:ext cx="121968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14:cNvPr>
                <p14:cNvContentPartPr/>
                <p14:nvPr/>
              </p14:nvContentPartPr>
              <p14:xfrm>
                <a:off x="12903291" y="7761063"/>
                <a:ext cx="1346400" cy="2469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873411" y="7700583"/>
                  <a:ext cx="14061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14:cNvPr>
                <p14:cNvContentPartPr/>
                <p14:nvPr/>
              </p14:nvContentPartPr>
              <p14:xfrm>
                <a:off x="5058171" y="6849543"/>
                <a:ext cx="1473480" cy="1101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27931" y="6789423"/>
                  <a:ext cx="1533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14:cNvPr>
                <p14:cNvContentPartPr/>
                <p14:nvPr/>
              </p14:nvContentPartPr>
              <p14:xfrm>
                <a:off x="6849891" y="7372983"/>
                <a:ext cx="198360" cy="4971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19651" y="7312863"/>
                  <a:ext cx="25812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14:cNvPr>
                <p14:cNvContentPartPr/>
                <p14:nvPr/>
              </p14:nvContentPartPr>
              <p14:xfrm>
                <a:off x="7439211" y="8969223"/>
                <a:ext cx="297000" cy="3466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09331" y="8909103"/>
                  <a:ext cx="35676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14:cNvPr>
                <p14:cNvContentPartPr/>
                <p14:nvPr/>
              </p14:nvContentPartPr>
              <p14:xfrm>
                <a:off x="7142931" y="9898383"/>
                <a:ext cx="85320" cy="5198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13051" y="9838263"/>
                  <a:ext cx="14508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14:cNvPr>
                <p14:cNvContentPartPr/>
                <p14:nvPr/>
              </p14:nvContentPartPr>
              <p14:xfrm>
                <a:off x="8476371" y="8794983"/>
                <a:ext cx="137160" cy="3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46491" y="8734863"/>
                  <a:ext cx="197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14:cNvPr>
                <p14:cNvContentPartPr/>
                <p14:nvPr/>
              </p14:nvContentPartPr>
              <p14:xfrm>
                <a:off x="9071091" y="9056703"/>
                <a:ext cx="137520" cy="3668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041211" y="8996223"/>
                  <a:ext cx="19728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14:cNvPr>
                <p14:cNvContentPartPr/>
                <p14:nvPr/>
              </p14:nvContentPartPr>
              <p14:xfrm>
                <a:off x="9868440" y="6092714"/>
                <a:ext cx="236520" cy="5418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838560" y="6032594"/>
                  <a:ext cx="29664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14:cNvPr>
                <p14:cNvContentPartPr/>
                <p14:nvPr/>
              </p14:nvContentPartPr>
              <p14:xfrm>
                <a:off x="10390800" y="4748474"/>
                <a:ext cx="555120" cy="18860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360920" y="4688354"/>
                  <a:ext cx="614880" cy="20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14:cNvPr>
                <p14:cNvContentPartPr/>
                <p14:nvPr/>
              </p14:nvContentPartPr>
              <p14:xfrm>
                <a:off x="12731160" y="6775994"/>
                <a:ext cx="584640" cy="9604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701280" y="6715874"/>
                  <a:ext cx="644760" cy="10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14:cNvPr>
                <p14:cNvContentPartPr/>
                <p14:nvPr/>
              </p14:nvContentPartPr>
              <p14:xfrm>
                <a:off x="12449280" y="9939674"/>
                <a:ext cx="1349640" cy="9774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419400" y="9879554"/>
                  <a:ext cx="1409400" cy="10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14:cNvPr>
                <p14:cNvContentPartPr/>
                <p14:nvPr/>
              </p14:nvContentPartPr>
              <p14:xfrm>
                <a:off x="11863200" y="10456994"/>
                <a:ext cx="374400" cy="5439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833320" y="10396874"/>
                  <a:ext cx="43452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14:cNvPr>
                <p14:cNvContentPartPr/>
                <p14:nvPr/>
              </p14:nvContentPartPr>
              <p14:xfrm>
                <a:off x="9518520" y="10150994"/>
                <a:ext cx="278280" cy="8024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488640" y="10090874"/>
                  <a:ext cx="338400" cy="9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14:cNvPr>
                <p14:cNvContentPartPr/>
                <p14:nvPr/>
              </p14:nvContentPartPr>
              <p14:xfrm>
                <a:off x="10189920" y="4711754"/>
                <a:ext cx="524880" cy="5626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160040" y="4651634"/>
                  <a:ext cx="58500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14:cNvPr>
                <p14:cNvContentPartPr/>
                <p14:nvPr/>
              </p14:nvContentPartPr>
              <p14:xfrm>
                <a:off x="14745720" y="7080554"/>
                <a:ext cx="190080" cy="4982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715480" y="7020434"/>
                  <a:ext cx="2498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14:cNvPr>
                <p14:cNvContentPartPr/>
                <p14:nvPr/>
              </p14:nvContentPartPr>
              <p14:xfrm>
                <a:off x="9021000" y="4110914"/>
                <a:ext cx="779760" cy="27813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91120" y="4050794"/>
                  <a:ext cx="839520" cy="29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A0FBB51-0F43-4D4B-A3FC-00D8E556F598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0A8824B-8438-479F-A1E9-D96D96881085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B688E6F-862A-494C-BAE5-7045DA9BB8E1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48623DE-977F-43CB-A125-94C16F84AECF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26E42F9-D104-4370-BF4E-3E2925C9A936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E13BE05-C7AD-4FB4-8F33-AC096213747F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D66A840-2927-47E6-99B3-547F76ECFFF0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37F0A8E-A059-4CE6-BD0D-AAA93F09912B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769D1C5-0350-4A63-B48A-24082CF7FE23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B650BD7-25CF-4181-A56B-350A3A9D02C4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844A51A-86AE-4282-BB4C-FC878A019716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C8439AC-0FE7-4872-91E8-4D9ABB7762FD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871E33-71BF-4155-87E5-F17D73C97793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B750424-2A63-46F1-9252-1E921F140797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A52C4FD-54EA-4E07-8E1B-F247F4C19B0F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13869C-4F1A-43A1-B8AD-D0560A0A037B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30442AC-1137-4C6C-8678-899963D4E13F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59CA382-DE20-4477-AFBA-97A42C193445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2BE719D-9C3A-421B-9C09-C282E366C9BE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950E479-8934-4599-BC02-C29B7533AA5D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30B4135-0E6C-484F-A33E-81E0C43B551E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866071D-A977-47FE-9832-BCD7264FC682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087AE7F-97B4-456A-A494-EE3F3E951441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C5205D8-17DD-423F-83C9-9344DA44E4CC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C9001CA-2577-49C1-8D3A-9C2496FF9A0E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4669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46335E8-E2A7-44ED-A9C5-0CCCF76673BA}"/>
              </a:ext>
            </a:extLst>
          </p:cNvPr>
          <p:cNvGrpSpPr/>
          <p:nvPr/>
        </p:nvGrpSpPr>
        <p:grpSpPr>
          <a:xfrm>
            <a:off x="6252115" y="2784920"/>
            <a:ext cx="13460703" cy="7049484"/>
            <a:chOff x="3419329" y="2660949"/>
            <a:chExt cx="13460703" cy="704948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7300F41-2B58-4E8D-AEFB-D98EB037E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2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19329" y="2660949"/>
              <a:ext cx="13460703" cy="704948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BBC3BBA-9FE8-406E-B6D3-D896C3C6D6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3048"/>
            <a:stretch/>
          </p:blipFill>
          <p:spPr>
            <a:xfrm>
              <a:off x="14605391" y="6688171"/>
              <a:ext cx="2184550" cy="29055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D7A7B9-4337-43A1-A14D-6FE2CC0B165D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C0C8587-9570-456F-8B71-4CF1C166E5DF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of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sp>
        <p:nvSpPr>
          <p:cNvPr id="137" name="Arrow: Left-Right 136">
            <a:extLst>
              <a:ext uri="{FF2B5EF4-FFF2-40B4-BE49-F238E27FC236}">
                <a16:creationId xmlns:a16="http://schemas.microsoft.com/office/drawing/2014/main" id="{513A7179-6901-42C7-84F6-93CB4DA9C841}"/>
              </a:ext>
            </a:extLst>
          </p:cNvPr>
          <p:cNvSpPr/>
          <p:nvPr/>
        </p:nvSpPr>
        <p:spPr>
          <a:xfrm rot="3091660">
            <a:off x="11754561" y="4240719"/>
            <a:ext cx="743840" cy="691404"/>
          </a:xfrm>
          <a:prstGeom prst="leftRightArrow">
            <a:avLst>
              <a:gd name="adj1" fmla="val 6380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Arrow: Left-Right 137">
            <a:extLst>
              <a:ext uri="{FF2B5EF4-FFF2-40B4-BE49-F238E27FC236}">
                <a16:creationId xmlns:a16="http://schemas.microsoft.com/office/drawing/2014/main" id="{6EB2FD57-ADDB-44DE-BA47-52C11F99D0CF}"/>
              </a:ext>
            </a:extLst>
          </p:cNvPr>
          <p:cNvSpPr/>
          <p:nvPr/>
        </p:nvSpPr>
        <p:spPr>
          <a:xfrm rot="2862706">
            <a:off x="10859513" y="7447207"/>
            <a:ext cx="2201605" cy="69140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Arrow: Left-Right 138">
            <a:extLst>
              <a:ext uri="{FF2B5EF4-FFF2-40B4-BE49-F238E27FC236}">
                <a16:creationId xmlns:a16="http://schemas.microsoft.com/office/drawing/2014/main" id="{10FFAFFC-B16A-4D5E-86BE-EBD5B4C23AEA}"/>
              </a:ext>
            </a:extLst>
          </p:cNvPr>
          <p:cNvSpPr/>
          <p:nvPr/>
        </p:nvSpPr>
        <p:spPr>
          <a:xfrm rot="6476095">
            <a:off x="16559606" y="4386958"/>
            <a:ext cx="779724" cy="29822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Arrow: Left-Right 139">
            <a:extLst>
              <a:ext uri="{FF2B5EF4-FFF2-40B4-BE49-F238E27FC236}">
                <a16:creationId xmlns:a16="http://schemas.microsoft.com/office/drawing/2014/main" id="{45F7FEE3-8E34-4749-B18C-0F518959468F}"/>
              </a:ext>
            </a:extLst>
          </p:cNvPr>
          <p:cNvSpPr/>
          <p:nvPr/>
        </p:nvSpPr>
        <p:spPr>
          <a:xfrm rot="8510092">
            <a:off x="11161463" y="6221569"/>
            <a:ext cx="66233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Arrow: Left-Right 140">
            <a:extLst>
              <a:ext uri="{FF2B5EF4-FFF2-40B4-BE49-F238E27FC236}">
                <a16:creationId xmlns:a16="http://schemas.microsoft.com/office/drawing/2014/main" id="{87EBDEDD-C20E-4230-8157-B1F44861B949}"/>
              </a:ext>
            </a:extLst>
          </p:cNvPr>
          <p:cNvSpPr/>
          <p:nvPr/>
        </p:nvSpPr>
        <p:spPr>
          <a:xfrm rot="9999675">
            <a:off x="11289255" y="6382463"/>
            <a:ext cx="1206118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Arrow: Left-Right 141">
            <a:extLst>
              <a:ext uri="{FF2B5EF4-FFF2-40B4-BE49-F238E27FC236}">
                <a16:creationId xmlns:a16="http://schemas.microsoft.com/office/drawing/2014/main" id="{D993C643-B533-40B5-B57F-5EAD3ECCF081}"/>
              </a:ext>
            </a:extLst>
          </p:cNvPr>
          <p:cNvSpPr/>
          <p:nvPr/>
        </p:nvSpPr>
        <p:spPr>
          <a:xfrm rot="7706719">
            <a:off x="10017642" y="7287284"/>
            <a:ext cx="968840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Left-Right 142">
            <a:extLst>
              <a:ext uri="{FF2B5EF4-FFF2-40B4-BE49-F238E27FC236}">
                <a16:creationId xmlns:a16="http://schemas.microsoft.com/office/drawing/2014/main" id="{F7A9B46E-19F9-455B-A695-5064FCB58FC6}"/>
              </a:ext>
            </a:extLst>
          </p:cNvPr>
          <p:cNvSpPr/>
          <p:nvPr/>
        </p:nvSpPr>
        <p:spPr>
          <a:xfrm rot="11791804">
            <a:off x="10232251" y="7863904"/>
            <a:ext cx="660370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Arrow: Left-Right 143">
            <a:extLst>
              <a:ext uri="{FF2B5EF4-FFF2-40B4-BE49-F238E27FC236}">
                <a16:creationId xmlns:a16="http://schemas.microsoft.com/office/drawing/2014/main" id="{E80ED2FA-BE8A-48A9-862E-0BEBE73D4DA4}"/>
              </a:ext>
            </a:extLst>
          </p:cNvPr>
          <p:cNvSpPr/>
          <p:nvPr/>
        </p:nvSpPr>
        <p:spPr>
          <a:xfrm rot="16200000">
            <a:off x="10544350" y="7408908"/>
            <a:ext cx="911359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Arrow: Left-Right 144">
            <a:extLst>
              <a:ext uri="{FF2B5EF4-FFF2-40B4-BE49-F238E27FC236}">
                <a16:creationId xmlns:a16="http://schemas.microsoft.com/office/drawing/2014/main" id="{59DD5962-526C-45A5-8DFA-D24FA771EA3D}"/>
              </a:ext>
            </a:extLst>
          </p:cNvPr>
          <p:cNvSpPr/>
          <p:nvPr/>
        </p:nvSpPr>
        <p:spPr>
          <a:xfrm rot="13643192">
            <a:off x="12612802" y="6470463"/>
            <a:ext cx="503637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Arrow: Left-Right 145">
            <a:extLst>
              <a:ext uri="{FF2B5EF4-FFF2-40B4-BE49-F238E27FC236}">
                <a16:creationId xmlns:a16="http://schemas.microsoft.com/office/drawing/2014/main" id="{AFE6C0B7-8CCF-4132-9206-15729B84B039}"/>
              </a:ext>
            </a:extLst>
          </p:cNvPr>
          <p:cNvSpPr/>
          <p:nvPr/>
        </p:nvSpPr>
        <p:spPr>
          <a:xfrm rot="16200000">
            <a:off x="11375207" y="3307725"/>
            <a:ext cx="641655" cy="298224"/>
          </a:xfrm>
          <a:prstGeom prst="leftRightArrow">
            <a:avLst>
              <a:gd name="adj1" fmla="val 47382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Arrow: Left-Right 146">
            <a:extLst>
              <a:ext uri="{FF2B5EF4-FFF2-40B4-BE49-F238E27FC236}">
                <a16:creationId xmlns:a16="http://schemas.microsoft.com/office/drawing/2014/main" id="{FC18F5FC-DBF8-4EA5-BADB-85A10CB7F64D}"/>
              </a:ext>
            </a:extLst>
          </p:cNvPr>
          <p:cNvSpPr/>
          <p:nvPr/>
        </p:nvSpPr>
        <p:spPr>
          <a:xfrm rot="19007993">
            <a:off x="12680756" y="4591531"/>
            <a:ext cx="456822" cy="298224"/>
          </a:xfrm>
          <a:prstGeom prst="leftRightArrow">
            <a:avLst>
              <a:gd name="adj1" fmla="val 68321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Arrow: Left-Right 147">
            <a:extLst>
              <a:ext uri="{FF2B5EF4-FFF2-40B4-BE49-F238E27FC236}">
                <a16:creationId xmlns:a16="http://schemas.microsoft.com/office/drawing/2014/main" id="{913CB22B-602B-4D07-ABDD-C7E79EF89E6A}"/>
              </a:ext>
            </a:extLst>
          </p:cNvPr>
          <p:cNvSpPr/>
          <p:nvPr/>
        </p:nvSpPr>
        <p:spPr>
          <a:xfrm rot="14392465">
            <a:off x="11035847" y="3353353"/>
            <a:ext cx="714462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Arrow: Left-Right 148">
            <a:extLst>
              <a:ext uri="{FF2B5EF4-FFF2-40B4-BE49-F238E27FC236}">
                <a16:creationId xmlns:a16="http://schemas.microsoft.com/office/drawing/2014/main" id="{D88C3D7E-D4CC-4DD0-ABC2-F0879C9024B4}"/>
              </a:ext>
            </a:extLst>
          </p:cNvPr>
          <p:cNvSpPr/>
          <p:nvPr/>
        </p:nvSpPr>
        <p:spPr>
          <a:xfrm rot="20240620">
            <a:off x="11903511" y="3627939"/>
            <a:ext cx="737722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Arrow: Left-Right 149">
            <a:extLst>
              <a:ext uri="{FF2B5EF4-FFF2-40B4-BE49-F238E27FC236}">
                <a16:creationId xmlns:a16="http://schemas.microsoft.com/office/drawing/2014/main" id="{47F271A9-67A9-4A64-A19F-4C63DD58FF4A}"/>
              </a:ext>
            </a:extLst>
          </p:cNvPr>
          <p:cNvSpPr/>
          <p:nvPr/>
        </p:nvSpPr>
        <p:spPr>
          <a:xfrm rot="16200000">
            <a:off x="10008600" y="3374105"/>
            <a:ext cx="687969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Arrow: Left-Right 150">
            <a:extLst>
              <a:ext uri="{FF2B5EF4-FFF2-40B4-BE49-F238E27FC236}">
                <a16:creationId xmlns:a16="http://schemas.microsoft.com/office/drawing/2014/main" id="{8523BA01-5D9F-4D14-BE3E-7892FA4F666E}"/>
              </a:ext>
            </a:extLst>
          </p:cNvPr>
          <p:cNvSpPr/>
          <p:nvPr/>
        </p:nvSpPr>
        <p:spPr>
          <a:xfrm rot="11126939">
            <a:off x="9937263" y="6542864"/>
            <a:ext cx="743569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Arrow: Left-Right 151">
            <a:extLst>
              <a:ext uri="{FF2B5EF4-FFF2-40B4-BE49-F238E27FC236}">
                <a16:creationId xmlns:a16="http://schemas.microsoft.com/office/drawing/2014/main" id="{BB430A25-9C5F-4645-BE5A-2A708C2B8E66}"/>
              </a:ext>
            </a:extLst>
          </p:cNvPr>
          <p:cNvSpPr/>
          <p:nvPr/>
        </p:nvSpPr>
        <p:spPr>
          <a:xfrm rot="8724310">
            <a:off x="9740966" y="7113460"/>
            <a:ext cx="1096693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Arrow: Left-Right 152">
            <a:extLst>
              <a:ext uri="{FF2B5EF4-FFF2-40B4-BE49-F238E27FC236}">
                <a16:creationId xmlns:a16="http://schemas.microsoft.com/office/drawing/2014/main" id="{4B08063C-2254-4739-BDF1-BF98D871B5E7}"/>
              </a:ext>
            </a:extLst>
          </p:cNvPr>
          <p:cNvSpPr/>
          <p:nvPr/>
        </p:nvSpPr>
        <p:spPr>
          <a:xfrm rot="7010596">
            <a:off x="10885291" y="5989505"/>
            <a:ext cx="827357" cy="298224"/>
          </a:xfrm>
          <a:prstGeom prst="leftRightArrow">
            <a:avLst>
              <a:gd name="adj1" fmla="val 64008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Arrow: Left-Right 153">
            <a:extLst>
              <a:ext uri="{FF2B5EF4-FFF2-40B4-BE49-F238E27FC236}">
                <a16:creationId xmlns:a16="http://schemas.microsoft.com/office/drawing/2014/main" id="{02803865-D12D-485D-8363-E8087CBB179A}"/>
              </a:ext>
            </a:extLst>
          </p:cNvPr>
          <p:cNvSpPr/>
          <p:nvPr/>
        </p:nvSpPr>
        <p:spPr>
          <a:xfrm rot="4298945">
            <a:off x="9839135" y="5554267"/>
            <a:ext cx="162794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Arrow: Left-Right 154">
            <a:extLst>
              <a:ext uri="{FF2B5EF4-FFF2-40B4-BE49-F238E27FC236}">
                <a16:creationId xmlns:a16="http://schemas.microsoft.com/office/drawing/2014/main" id="{4514B3A3-4549-4B07-A4FF-19854B48937E}"/>
              </a:ext>
            </a:extLst>
          </p:cNvPr>
          <p:cNvSpPr/>
          <p:nvPr/>
        </p:nvSpPr>
        <p:spPr>
          <a:xfrm rot="9534032">
            <a:off x="12765352" y="5887315"/>
            <a:ext cx="1354222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Arrow: Left-Right 155">
            <a:extLst>
              <a:ext uri="{FF2B5EF4-FFF2-40B4-BE49-F238E27FC236}">
                <a16:creationId xmlns:a16="http://schemas.microsoft.com/office/drawing/2014/main" id="{93E1C94C-B47A-4153-9EDB-BA02504A5D4A}"/>
              </a:ext>
            </a:extLst>
          </p:cNvPr>
          <p:cNvSpPr/>
          <p:nvPr/>
        </p:nvSpPr>
        <p:spPr>
          <a:xfrm rot="9327884">
            <a:off x="9672134" y="4805658"/>
            <a:ext cx="564671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Arrow: Left-Right 156">
            <a:extLst>
              <a:ext uri="{FF2B5EF4-FFF2-40B4-BE49-F238E27FC236}">
                <a16:creationId xmlns:a16="http://schemas.microsoft.com/office/drawing/2014/main" id="{6E702D64-F9EC-4AB1-8488-E2D07FDCC421}"/>
              </a:ext>
            </a:extLst>
          </p:cNvPr>
          <p:cNvSpPr/>
          <p:nvPr/>
        </p:nvSpPr>
        <p:spPr>
          <a:xfrm rot="1853985">
            <a:off x="9583699" y="3663520"/>
            <a:ext cx="60994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Arrow: Left-Right 157">
            <a:extLst>
              <a:ext uri="{FF2B5EF4-FFF2-40B4-BE49-F238E27FC236}">
                <a16:creationId xmlns:a16="http://schemas.microsoft.com/office/drawing/2014/main" id="{8367776B-BD2C-449C-9335-3ED7B0935E33}"/>
              </a:ext>
            </a:extLst>
          </p:cNvPr>
          <p:cNvSpPr/>
          <p:nvPr/>
        </p:nvSpPr>
        <p:spPr>
          <a:xfrm rot="1302154">
            <a:off x="6528200" y="4734185"/>
            <a:ext cx="55362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Arrow: Left-Right 158">
            <a:extLst>
              <a:ext uri="{FF2B5EF4-FFF2-40B4-BE49-F238E27FC236}">
                <a16:creationId xmlns:a16="http://schemas.microsoft.com/office/drawing/2014/main" id="{9724D279-C298-45EF-B139-D4BE4CE2C85A}"/>
              </a:ext>
            </a:extLst>
          </p:cNvPr>
          <p:cNvSpPr/>
          <p:nvPr/>
        </p:nvSpPr>
        <p:spPr>
          <a:xfrm rot="18773479">
            <a:off x="7469489" y="4439294"/>
            <a:ext cx="712699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Arrow: Left-Right 159">
            <a:extLst>
              <a:ext uri="{FF2B5EF4-FFF2-40B4-BE49-F238E27FC236}">
                <a16:creationId xmlns:a16="http://schemas.microsoft.com/office/drawing/2014/main" id="{E1CE14E7-D261-4C17-B6F2-E249F11EA0C9}"/>
              </a:ext>
            </a:extLst>
          </p:cNvPr>
          <p:cNvSpPr/>
          <p:nvPr/>
        </p:nvSpPr>
        <p:spPr>
          <a:xfrm rot="1025286">
            <a:off x="7682881" y="5060678"/>
            <a:ext cx="783906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Arrow: Left-Right 161">
            <a:extLst>
              <a:ext uri="{FF2B5EF4-FFF2-40B4-BE49-F238E27FC236}">
                <a16:creationId xmlns:a16="http://schemas.microsoft.com/office/drawing/2014/main" id="{8C515DEE-839D-4311-A596-1ABA6C8BBA0A}"/>
              </a:ext>
            </a:extLst>
          </p:cNvPr>
          <p:cNvSpPr/>
          <p:nvPr/>
        </p:nvSpPr>
        <p:spPr>
          <a:xfrm rot="6434939">
            <a:off x="14749846" y="7368644"/>
            <a:ext cx="750450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Arrow: Left-Right 162">
            <a:extLst>
              <a:ext uri="{FF2B5EF4-FFF2-40B4-BE49-F238E27FC236}">
                <a16:creationId xmlns:a16="http://schemas.microsoft.com/office/drawing/2014/main" id="{045F4A66-17F1-47C2-AF73-BF5E7A6780ED}"/>
              </a:ext>
            </a:extLst>
          </p:cNvPr>
          <p:cNvSpPr/>
          <p:nvPr/>
        </p:nvSpPr>
        <p:spPr>
          <a:xfrm rot="2930433">
            <a:off x="12659837" y="5358198"/>
            <a:ext cx="448389" cy="298224"/>
          </a:xfrm>
          <a:prstGeom prst="leftRightArrow">
            <a:avLst>
              <a:gd name="adj1" fmla="val 4254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4FDAD7E2-3442-4EEB-B183-2DDEF5DE3420}"/>
              </a:ext>
            </a:extLst>
          </p:cNvPr>
          <p:cNvSpPr/>
          <p:nvPr/>
        </p:nvSpPr>
        <p:spPr>
          <a:xfrm>
            <a:off x="9333411" y="6306073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C5B455B6-1ACE-48F3-8ACC-A5D18F531B79}"/>
              </a:ext>
            </a:extLst>
          </p:cNvPr>
          <p:cNvSpPr/>
          <p:nvPr/>
        </p:nvSpPr>
        <p:spPr>
          <a:xfrm>
            <a:off x="10682465" y="6474365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02582BA3-3864-4D97-B454-3BB19A8CD988}"/>
              </a:ext>
            </a:extLst>
          </p:cNvPr>
          <p:cNvSpPr/>
          <p:nvPr/>
        </p:nvSpPr>
        <p:spPr>
          <a:xfrm>
            <a:off x="12208874" y="4816276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E167C09A-0DE8-4375-90D5-71F967DE8D36}"/>
              </a:ext>
            </a:extLst>
          </p:cNvPr>
          <p:cNvSpPr/>
          <p:nvPr/>
        </p:nvSpPr>
        <p:spPr>
          <a:xfrm>
            <a:off x="12439372" y="6158018"/>
            <a:ext cx="381916" cy="381916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5A49EC9F-E911-42A9-A84F-8ECA3CFEE39D}"/>
              </a:ext>
            </a:extLst>
          </p:cNvPr>
          <p:cNvSpPr/>
          <p:nvPr/>
        </p:nvSpPr>
        <p:spPr>
          <a:xfrm>
            <a:off x="7059998" y="4777686"/>
            <a:ext cx="618784" cy="618784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9E4307C9-7460-4F28-91B6-A46D8BEF52F4}"/>
              </a:ext>
            </a:extLst>
          </p:cNvPr>
          <p:cNvSpPr/>
          <p:nvPr/>
        </p:nvSpPr>
        <p:spPr>
          <a:xfrm>
            <a:off x="10081100" y="3867202"/>
            <a:ext cx="539454" cy="53945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A95CB939-9EB4-43B7-AB5A-BFE90C3AC057}"/>
              </a:ext>
            </a:extLst>
          </p:cNvPr>
          <p:cNvSpPr/>
          <p:nvPr/>
        </p:nvSpPr>
        <p:spPr>
          <a:xfrm>
            <a:off x="12558962" y="8520918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A291BEE1-694F-4067-98E3-84600CE59085}"/>
              </a:ext>
            </a:extLst>
          </p:cNvPr>
          <p:cNvSpPr/>
          <p:nvPr/>
        </p:nvSpPr>
        <p:spPr>
          <a:xfrm>
            <a:off x="14629801" y="7855645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2069FFB4-39F1-42A7-B1B4-32448CFBC2D7}"/>
              </a:ext>
            </a:extLst>
          </p:cNvPr>
          <p:cNvSpPr/>
          <p:nvPr/>
        </p:nvSpPr>
        <p:spPr>
          <a:xfrm>
            <a:off x="16482266" y="4878424"/>
            <a:ext cx="494488" cy="49448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66DE4DE7-F840-4839-9D13-7B21AFF417E1}"/>
              </a:ext>
            </a:extLst>
          </p:cNvPr>
          <p:cNvSpPr/>
          <p:nvPr/>
        </p:nvSpPr>
        <p:spPr>
          <a:xfrm>
            <a:off x="16947275" y="3816099"/>
            <a:ext cx="391758" cy="39175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0C751F46-62B0-4E6E-A125-867FC91D3DB2}"/>
              </a:ext>
            </a:extLst>
          </p:cNvPr>
          <p:cNvSpPr/>
          <p:nvPr/>
        </p:nvSpPr>
        <p:spPr>
          <a:xfrm>
            <a:off x="14047949" y="5392790"/>
            <a:ext cx="618784" cy="61878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B01DE505-5224-4769-8661-80D1AE533B37}"/>
              </a:ext>
            </a:extLst>
          </p:cNvPr>
          <p:cNvSpPr/>
          <p:nvPr/>
        </p:nvSpPr>
        <p:spPr>
          <a:xfrm>
            <a:off x="11710842" y="5914983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9168D52E-36AA-43CD-887C-F57CCCE9A021}"/>
              </a:ext>
            </a:extLst>
          </p:cNvPr>
          <p:cNvSpPr/>
          <p:nvPr/>
        </p:nvSpPr>
        <p:spPr>
          <a:xfrm flipV="1">
            <a:off x="13065478" y="4401585"/>
            <a:ext cx="183722" cy="1916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1A619A2D-D26B-429F-9166-2C594ACD1435}"/>
              </a:ext>
            </a:extLst>
          </p:cNvPr>
          <p:cNvSpPr/>
          <p:nvPr/>
        </p:nvSpPr>
        <p:spPr>
          <a:xfrm>
            <a:off x="9253786" y="7423104"/>
            <a:ext cx="589297" cy="589297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D12A9A42-ABA1-4C89-8D9A-A079C0A75D42}"/>
              </a:ext>
            </a:extLst>
          </p:cNvPr>
          <p:cNvSpPr/>
          <p:nvPr/>
        </p:nvSpPr>
        <p:spPr>
          <a:xfrm>
            <a:off x="9821378" y="7753729"/>
            <a:ext cx="414750" cy="4147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AE4724F0-954D-4444-BC6E-2D9DBE2692CC}"/>
              </a:ext>
            </a:extLst>
          </p:cNvPr>
          <p:cNvSpPr/>
          <p:nvPr/>
        </p:nvSpPr>
        <p:spPr>
          <a:xfrm>
            <a:off x="9314945" y="3446429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1AF657FF-B419-49AC-8BBD-CADF1E908E38}"/>
              </a:ext>
            </a:extLst>
          </p:cNvPr>
          <p:cNvSpPr/>
          <p:nvPr/>
        </p:nvSpPr>
        <p:spPr>
          <a:xfrm>
            <a:off x="9366134" y="4903385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239DEFE1-3E0E-40E1-9779-B4F0350F73E3}"/>
              </a:ext>
            </a:extLst>
          </p:cNvPr>
          <p:cNvSpPr/>
          <p:nvPr/>
        </p:nvSpPr>
        <p:spPr>
          <a:xfrm>
            <a:off x="8757114" y="4868849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Arrow: Left-Right 181">
            <a:extLst>
              <a:ext uri="{FF2B5EF4-FFF2-40B4-BE49-F238E27FC236}">
                <a16:creationId xmlns:a16="http://schemas.microsoft.com/office/drawing/2014/main" id="{DF49216C-1B09-4C06-A37A-82ED3E3766CB}"/>
              </a:ext>
            </a:extLst>
          </p:cNvPr>
          <p:cNvSpPr/>
          <p:nvPr/>
        </p:nvSpPr>
        <p:spPr>
          <a:xfrm rot="10800000">
            <a:off x="9009596" y="4897385"/>
            <a:ext cx="413020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F866CF9D-7B56-405B-8204-638B7AFADF37}"/>
              </a:ext>
            </a:extLst>
          </p:cNvPr>
          <p:cNvSpPr/>
          <p:nvPr/>
        </p:nvSpPr>
        <p:spPr>
          <a:xfrm>
            <a:off x="8018833" y="405796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42024A9E-2DC1-401F-AE9B-500A8D807B6F}"/>
              </a:ext>
            </a:extLst>
          </p:cNvPr>
          <p:cNvSpPr/>
          <p:nvPr/>
        </p:nvSpPr>
        <p:spPr>
          <a:xfrm>
            <a:off x="6223050" y="4540858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7BED15CE-2072-486C-9151-94CDE01EC0C6}"/>
              </a:ext>
            </a:extLst>
          </p:cNvPr>
          <p:cNvSpPr/>
          <p:nvPr/>
        </p:nvSpPr>
        <p:spPr>
          <a:xfrm>
            <a:off x="11365487" y="5437136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Arrow: Left-Right 160">
            <a:extLst>
              <a:ext uri="{FF2B5EF4-FFF2-40B4-BE49-F238E27FC236}">
                <a16:creationId xmlns:a16="http://schemas.microsoft.com/office/drawing/2014/main" id="{D9ECCDE9-0816-4DC0-BA4A-4FC5CF218485}"/>
              </a:ext>
            </a:extLst>
          </p:cNvPr>
          <p:cNvSpPr/>
          <p:nvPr/>
        </p:nvSpPr>
        <p:spPr>
          <a:xfrm rot="7925513">
            <a:off x="12190591" y="9113507"/>
            <a:ext cx="583694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8D1EC3B9-1E18-4E29-B66A-9DF9E9BFBFBD}"/>
              </a:ext>
            </a:extLst>
          </p:cNvPr>
          <p:cNvSpPr/>
          <p:nvPr/>
        </p:nvSpPr>
        <p:spPr>
          <a:xfrm rot="17503613">
            <a:off x="12013839" y="944444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DF19EB3E-D283-4965-9E82-EEDE47A6D648}"/>
              </a:ext>
            </a:extLst>
          </p:cNvPr>
          <p:cNvSpPr/>
          <p:nvPr/>
        </p:nvSpPr>
        <p:spPr>
          <a:xfrm>
            <a:off x="15144484" y="6829790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AF208B31-9CFF-4332-BF80-7B1DF9893978}"/>
              </a:ext>
            </a:extLst>
          </p:cNvPr>
          <p:cNvSpPr/>
          <p:nvPr/>
        </p:nvSpPr>
        <p:spPr>
          <a:xfrm>
            <a:off x="12616593" y="3388321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69B68D46-33F9-4EE0-888A-0EF62B101D36}"/>
              </a:ext>
            </a:extLst>
          </p:cNvPr>
          <p:cNvSpPr/>
          <p:nvPr/>
        </p:nvSpPr>
        <p:spPr>
          <a:xfrm>
            <a:off x="11538250" y="2843544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2BFA6597-FF1B-4033-B2F2-B3159E0E15C5}"/>
              </a:ext>
            </a:extLst>
          </p:cNvPr>
          <p:cNvSpPr/>
          <p:nvPr/>
        </p:nvSpPr>
        <p:spPr>
          <a:xfrm>
            <a:off x="10135185" y="2757302"/>
            <a:ext cx="455798" cy="420153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8A0E3D11-FADB-4622-BE98-3867CAE8A455}"/>
              </a:ext>
            </a:extLst>
          </p:cNvPr>
          <p:cNvSpPr/>
          <p:nvPr/>
        </p:nvSpPr>
        <p:spPr>
          <a:xfrm>
            <a:off x="11378125" y="3777664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D7864968-ACE3-4873-AC45-A089155783A6}"/>
              </a:ext>
            </a:extLst>
          </p:cNvPr>
          <p:cNvSpPr/>
          <p:nvPr/>
        </p:nvSpPr>
        <p:spPr>
          <a:xfrm>
            <a:off x="10869181" y="8008615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Arrow: Left-Right 192">
            <a:extLst>
              <a:ext uri="{FF2B5EF4-FFF2-40B4-BE49-F238E27FC236}">
                <a16:creationId xmlns:a16="http://schemas.microsoft.com/office/drawing/2014/main" id="{2487980E-FD14-4E8E-85FA-FE07B04C08F1}"/>
              </a:ext>
            </a:extLst>
          </p:cNvPr>
          <p:cNvSpPr/>
          <p:nvPr/>
        </p:nvSpPr>
        <p:spPr>
          <a:xfrm>
            <a:off x="9399816" y="3957336"/>
            <a:ext cx="698927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6E127CC-C255-4BE3-9BFF-5C02EE750F61}"/>
              </a:ext>
            </a:extLst>
          </p:cNvPr>
          <p:cNvSpPr/>
          <p:nvPr/>
        </p:nvSpPr>
        <p:spPr>
          <a:xfrm>
            <a:off x="10168398" y="4599105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0033668-C74D-4887-A92E-B3A73622690C}"/>
              </a:ext>
            </a:extLst>
          </p:cNvPr>
          <p:cNvSpPr/>
          <p:nvPr/>
        </p:nvSpPr>
        <p:spPr>
          <a:xfrm>
            <a:off x="12982466" y="563703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F3D1B4F-A6AC-42D3-AC78-29E5F9F898E9}"/>
              </a:ext>
            </a:extLst>
          </p:cNvPr>
          <p:cNvSpPr/>
          <p:nvPr/>
        </p:nvSpPr>
        <p:spPr>
          <a:xfrm>
            <a:off x="9086150" y="3949227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C7A1656-03B5-4E08-823C-A66ADA0B36FA}"/>
              </a:ext>
            </a:extLst>
          </p:cNvPr>
          <p:cNvSpPr/>
          <p:nvPr/>
        </p:nvSpPr>
        <p:spPr>
          <a:xfrm>
            <a:off x="8468151" y="5207659"/>
            <a:ext cx="320506" cy="320506"/>
          </a:xfrm>
          <a:prstGeom prst="ellipse">
            <a:avLst/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90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53236777-F1DC-4912-ABBB-0A3B9535CE56}"/>
              </a:ext>
            </a:extLst>
          </p:cNvPr>
          <p:cNvGrpSpPr/>
          <p:nvPr/>
        </p:nvGrpSpPr>
        <p:grpSpPr>
          <a:xfrm>
            <a:off x="1035905" y="2490280"/>
            <a:ext cx="7422499" cy="6424665"/>
            <a:chOff x="1571189" y="6703387"/>
            <a:chExt cx="8303549" cy="7187272"/>
          </a:xfrm>
        </p:grpSpPr>
        <p:sp>
          <p:nvSpPr>
            <p:cNvPr id="41" name="Flowchart: Document 37">
              <a:extLst>
                <a:ext uri="{FF2B5EF4-FFF2-40B4-BE49-F238E27FC236}">
                  <a16:creationId xmlns:a16="http://schemas.microsoft.com/office/drawing/2014/main" id="{62FC4AEF-0F0F-401D-A5C0-9BEFAF55D34A}"/>
                </a:ext>
              </a:extLst>
            </p:cNvPr>
            <p:cNvSpPr/>
            <p:nvPr/>
          </p:nvSpPr>
          <p:spPr>
            <a:xfrm>
              <a:off x="1571189" y="6703387"/>
              <a:ext cx="8303549" cy="7187272"/>
            </a:xfrm>
            <a:prstGeom prst="bracketPair">
              <a:avLst>
                <a:gd name="adj" fmla="val 234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800" dirty="0"/>
                <a:t>Artefact</a:t>
              </a:r>
            </a:p>
          </p:txBody>
        </p:sp>
        <p:sp>
          <p:nvSpPr>
            <p:cNvPr id="42" name="Double Bracket 41">
              <a:extLst>
                <a:ext uri="{FF2B5EF4-FFF2-40B4-BE49-F238E27FC236}">
                  <a16:creationId xmlns:a16="http://schemas.microsoft.com/office/drawing/2014/main" id="{62C81BC4-6CB9-4DD9-828B-D8548850F9F0}"/>
                </a:ext>
              </a:extLst>
            </p:cNvPr>
            <p:cNvSpPr/>
            <p:nvPr/>
          </p:nvSpPr>
          <p:spPr>
            <a:xfrm>
              <a:off x="2696959" y="9797964"/>
              <a:ext cx="6824730" cy="1819688"/>
            </a:xfrm>
            <a:prstGeom prst="bracketPair">
              <a:avLst>
                <a:gd name="adj" fmla="val 8228"/>
              </a:avLst>
            </a:prstGeom>
            <a:solidFill>
              <a:srgbClr val="FFF0F0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/>
            </a:p>
          </p:txBody>
        </p:sp>
        <p:sp>
          <p:nvSpPr>
            <p:cNvPr id="43" name="Double Bracket 42">
              <a:extLst>
                <a:ext uri="{FF2B5EF4-FFF2-40B4-BE49-F238E27FC236}">
                  <a16:creationId xmlns:a16="http://schemas.microsoft.com/office/drawing/2014/main" id="{02B341A5-BA19-4582-AF03-5FC787C1370B}"/>
                </a:ext>
              </a:extLst>
            </p:cNvPr>
            <p:cNvSpPr/>
            <p:nvPr/>
          </p:nvSpPr>
          <p:spPr>
            <a:xfrm>
              <a:off x="2704197" y="7616801"/>
              <a:ext cx="6824730" cy="1819688"/>
            </a:xfrm>
            <a:prstGeom prst="bracketPair">
              <a:avLst>
                <a:gd name="adj" fmla="val 8228"/>
              </a:avLst>
            </a:prstGeom>
            <a:solidFill>
              <a:srgbClr val="FFF0F0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89E46D1-48B9-4FE1-B37E-E968489E09D4}"/>
                </a:ext>
              </a:extLst>
            </p:cNvPr>
            <p:cNvGrpSpPr/>
            <p:nvPr/>
          </p:nvGrpSpPr>
          <p:grpSpPr>
            <a:xfrm>
              <a:off x="5087054" y="11989997"/>
              <a:ext cx="3618087" cy="1620936"/>
              <a:chOff x="8995145" y="12176088"/>
              <a:chExt cx="4509252" cy="2020186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9B1BF34-0576-477D-8F72-95A5E6DAAC5C}"/>
                  </a:ext>
                </a:extLst>
              </p:cNvPr>
              <p:cNvSpPr txBox="1"/>
              <p:nvPr/>
            </p:nvSpPr>
            <p:spPr>
              <a:xfrm>
                <a:off x="11747820" y="12594266"/>
                <a:ext cx="1756577" cy="9206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400" b="1" dirty="0">
                    <a:effectLst>
                      <a:glow rad="533400">
                        <a:srgbClr val="FFFFFF">
                          <a:alpha val="63000"/>
                        </a:srgbClr>
                      </a:glow>
                    </a:effectLst>
                    <a:latin typeface="Bradley Hand ITC" panose="03070402050302030203" pitchFamily="66" charset="0"/>
                  </a:rPr>
                  <a:t>Precise</a:t>
                </a:r>
              </a:p>
              <a:p>
                <a:pPr algn="ctr"/>
                <a:r>
                  <a:rPr lang="en-US" sz="2400" b="1" dirty="0">
                    <a:effectLst>
                      <a:glow rad="533400">
                        <a:srgbClr val="FFFFFF">
                          <a:alpha val="63000"/>
                        </a:srgbClr>
                      </a:glow>
                    </a:effectLst>
                    <a:latin typeface="Bradley Hand ITC" panose="03070402050302030203" pitchFamily="66" charset="0"/>
                  </a:rPr>
                  <a:t>Artefact</a:t>
                </a: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6DF916D-B906-4C9B-9B0A-03714BC207EC}"/>
                  </a:ext>
                </a:extLst>
              </p:cNvPr>
              <p:cNvSpPr/>
              <p:nvPr/>
            </p:nvSpPr>
            <p:spPr>
              <a:xfrm rot="18831129" flipV="1">
                <a:off x="11429344" y="13186567"/>
                <a:ext cx="830657" cy="833014"/>
              </a:xfrm>
              <a:custGeom>
                <a:avLst/>
                <a:gdLst>
                  <a:gd name="connsiteX0" fmla="*/ 3273028 w 3273028"/>
                  <a:gd name="connsiteY0" fmla="*/ 133810 h 1284184"/>
                  <a:gd name="connsiteX1" fmla="*/ 470834 w 3273028"/>
                  <a:gd name="connsiteY1" fmla="*/ 104313 h 1284184"/>
                  <a:gd name="connsiteX2" fmla="*/ 28383 w 3273028"/>
                  <a:gd name="connsiteY2" fmla="*/ 1284184 h 1284184"/>
                  <a:gd name="connsiteX0" fmla="*/ 3244645 w 3244645"/>
                  <a:gd name="connsiteY0" fmla="*/ 0 h 1150374"/>
                  <a:gd name="connsiteX1" fmla="*/ 0 w 3244645"/>
                  <a:gd name="connsiteY1" fmla="*/ 1150374 h 1150374"/>
                  <a:gd name="connsiteX0" fmla="*/ 1946787 w 1946787"/>
                  <a:gd name="connsiteY0" fmla="*/ 0 h 1799303"/>
                  <a:gd name="connsiteX1" fmla="*/ 0 w 1946787"/>
                  <a:gd name="connsiteY1" fmla="*/ 1799303 h 1799303"/>
                  <a:gd name="connsiteX0" fmla="*/ 1971236 w 1971236"/>
                  <a:gd name="connsiteY0" fmla="*/ 0 h 1799303"/>
                  <a:gd name="connsiteX1" fmla="*/ 24449 w 1971236"/>
                  <a:gd name="connsiteY1" fmla="*/ 1799303 h 1799303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46787 w 1946787"/>
                  <a:gd name="connsiteY0" fmla="*/ 3125 h 1802428"/>
                  <a:gd name="connsiteX1" fmla="*/ 0 w 1946787"/>
                  <a:gd name="connsiteY1" fmla="*/ 1802428 h 1802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46787" h="1802428">
                    <a:moveTo>
                      <a:pt x="1946787" y="3125"/>
                    </a:moveTo>
                    <a:cubicBezTo>
                      <a:pt x="845803" y="-43213"/>
                      <a:pt x="61737" y="419584"/>
                      <a:pt x="0" y="1802428"/>
                    </a:cubicBezTo>
                  </a:path>
                </a:pathLst>
              </a:custGeom>
              <a:ln w="222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lg" len="lg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61" name="Flowchart: Alternate Process 60">
                <a:extLst>
                  <a:ext uri="{FF2B5EF4-FFF2-40B4-BE49-F238E27FC236}">
                    <a16:creationId xmlns:a16="http://schemas.microsoft.com/office/drawing/2014/main" id="{5ED9C31C-07B1-43BB-B3EB-354C8407AA95}"/>
                  </a:ext>
                </a:extLst>
              </p:cNvPr>
              <p:cNvSpPr/>
              <p:nvPr/>
            </p:nvSpPr>
            <p:spPr>
              <a:xfrm>
                <a:off x="8995145" y="12176088"/>
                <a:ext cx="2020186" cy="2020186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Element</a:t>
                </a:r>
              </a:p>
            </p:txBody>
          </p:sp>
        </p:grpSp>
        <p:sp>
          <p:nvSpPr>
            <p:cNvPr id="45" name="Flowchart: Alternate Process 44">
              <a:extLst>
                <a:ext uri="{FF2B5EF4-FFF2-40B4-BE49-F238E27FC236}">
                  <a16:creationId xmlns:a16="http://schemas.microsoft.com/office/drawing/2014/main" id="{E33470AE-8694-4935-84EA-8C530EEF7015}"/>
                </a:ext>
              </a:extLst>
            </p:cNvPr>
            <p:cNvSpPr/>
            <p:nvPr/>
          </p:nvSpPr>
          <p:spPr>
            <a:xfrm>
              <a:off x="3206081" y="7738613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External</a:t>
              </a:r>
            </a:p>
            <a:p>
              <a:pPr algn="ctr"/>
              <a:r>
                <a:rPr lang="en-US" sz="2400" dirty="0"/>
                <a:t>Location</a:t>
              </a:r>
            </a:p>
          </p:txBody>
        </p:sp>
        <p:sp>
          <p:nvSpPr>
            <p:cNvPr id="46" name="Flowchart: Alternate Process 45">
              <a:extLst>
                <a:ext uri="{FF2B5EF4-FFF2-40B4-BE49-F238E27FC236}">
                  <a16:creationId xmlns:a16="http://schemas.microsoft.com/office/drawing/2014/main" id="{179A4D01-ABBE-48D3-BD09-809BA026E58B}"/>
                </a:ext>
              </a:extLst>
            </p:cNvPr>
            <p:cNvSpPr/>
            <p:nvPr/>
          </p:nvSpPr>
          <p:spPr>
            <a:xfrm>
              <a:off x="7488765" y="7738613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Local</a:t>
              </a:r>
            </a:p>
            <a:p>
              <a:pPr algn="ctr"/>
              <a:r>
                <a:rPr lang="en-US" sz="2400" dirty="0"/>
                <a:t>Folder</a:t>
              </a:r>
            </a:p>
          </p:txBody>
        </p:sp>
        <p:sp>
          <p:nvSpPr>
            <p:cNvPr id="47" name="Flowchart: Alternate Process 46">
              <a:extLst>
                <a:ext uri="{FF2B5EF4-FFF2-40B4-BE49-F238E27FC236}">
                  <a16:creationId xmlns:a16="http://schemas.microsoft.com/office/drawing/2014/main" id="{D9E7B077-4AF0-43DE-9891-0045A35969CE}"/>
                </a:ext>
              </a:extLst>
            </p:cNvPr>
            <p:cNvSpPr/>
            <p:nvPr/>
          </p:nvSpPr>
          <p:spPr>
            <a:xfrm>
              <a:off x="3206081" y="9876967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External</a:t>
              </a:r>
            </a:p>
            <a:p>
              <a:pPr algn="ctr"/>
              <a:r>
                <a:rPr lang="en-US" sz="2400" dirty="0"/>
                <a:t>File</a:t>
              </a:r>
            </a:p>
          </p:txBody>
        </p:sp>
        <p:sp>
          <p:nvSpPr>
            <p:cNvPr id="48" name="Flowchart: Alternate Process 47">
              <a:extLst>
                <a:ext uri="{FF2B5EF4-FFF2-40B4-BE49-F238E27FC236}">
                  <a16:creationId xmlns:a16="http://schemas.microsoft.com/office/drawing/2014/main" id="{C401B417-F516-4BE3-98D8-2EA465EA90BF}"/>
                </a:ext>
              </a:extLst>
            </p:cNvPr>
            <p:cNvSpPr/>
            <p:nvPr/>
          </p:nvSpPr>
          <p:spPr>
            <a:xfrm>
              <a:off x="7488765" y="9876967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Local</a:t>
              </a:r>
            </a:p>
            <a:p>
              <a:pPr algn="ctr"/>
              <a:r>
                <a:rPr lang="en-US" sz="2400" dirty="0"/>
                <a:t>File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AFA1F3F-99D9-42DD-8583-BFAB6BF6B65D}"/>
                </a:ext>
              </a:extLst>
            </p:cNvPr>
            <p:cNvSpPr txBox="1"/>
            <p:nvPr/>
          </p:nvSpPr>
          <p:spPr>
            <a:xfrm>
              <a:off x="5226129" y="8074278"/>
              <a:ext cx="1843409" cy="4820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resolves?</a:t>
              </a: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F7B6828-57AC-496D-864D-92FC140AD084}"/>
                </a:ext>
              </a:extLst>
            </p:cNvPr>
            <p:cNvSpPr/>
            <p:nvPr/>
          </p:nvSpPr>
          <p:spPr>
            <a:xfrm rot="12239448" flipH="1" flipV="1">
              <a:off x="4942980" y="7685449"/>
              <a:ext cx="506428" cy="518164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83ACC74-B8CE-4439-BBDB-00475F3EAA9E}"/>
                </a:ext>
              </a:extLst>
            </p:cNvPr>
            <p:cNvSpPr/>
            <p:nvPr/>
          </p:nvSpPr>
          <p:spPr>
            <a:xfrm rot="9336859" flipV="1">
              <a:off x="6846258" y="7690752"/>
              <a:ext cx="525656" cy="50756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86968FF-0C54-45D6-B035-3ACB8A7C8670}"/>
                </a:ext>
              </a:extLst>
            </p:cNvPr>
            <p:cNvSpPr txBox="1"/>
            <p:nvPr/>
          </p:nvSpPr>
          <p:spPr>
            <a:xfrm>
              <a:off x="5311187" y="10153412"/>
              <a:ext cx="1758352" cy="4820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exists?</a:t>
              </a: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940FBE-7302-4ED2-A866-4840DF28EA20}"/>
                </a:ext>
              </a:extLst>
            </p:cNvPr>
            <p:cNvSpPr/>
            <p:nvPr/>
          </p:nvSpPr>
          <p:spPr>
            <a:xfrm rot="12239448" flipH="1" flipV="1">
              <a:off x="4949991" y="9894330"/>
              <a:ext cx="506428" cy="518164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3EBB8C7-8AB8-4242-8DA3-20A2898DEDE5}"/>
                </a:ext>
              </a:extLst>
            </p:cNvPr>
            <p:cNvSpPr/>
            <p:nvPr/>
          </p:nvSpPr>
          <p:spPr>
            <a:xfrm rot="9336859" flipV="1">
              <a:off x="6851171" y="9899632"/>
              <a:ext cx="525656" cy="50756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064AE85-F99E-4C02-BFBA-6A5CF6CD21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6549" y="9359549"/>
              <a:ext cx="0" cy="5174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F8179A5-2C37-44C0-94D2-2C4E3B97E8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9233" y="9359549"/>
              <a:ext cx="0" cy="5174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A29FF5F-5D0E-4879-B0A6-4B7728BF441E}"/>
                </a:ext>
              </a:extLst>
            </p:cNvPr>
            <p:cNvSpPr txBox="1"/>
            <p:nvPr/>
          </p:nvSpPr>
          <p:spPr>
            <a:xfrm rot="16200000">
              <a:off x="1518923" y="8369631"/>
              <a:ext cx="158556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</a:rPr>
                <a:t>Context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1CA94E1-691A-497E-8F5D-1BB7D722C921}"/>
                </a:ext>
              </a:extLst>
            </p:cNvPr>
            <p:cNvSpPr txBox="1"/>
            <p:nvPr/>
          </p:nvSpPr>
          <p:spPr>
            <a:xfrm rot="16200000">
              <a:off x="1408145" y="10386225"/>
              <a:ext cx="158556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</a:rPr>
                <a:t>File Artefacts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5D43D21-B44A-4394-8583-0529DE345D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16549" y="11497903"/>
              <a:ext cx="1070505" cy="64228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97B61D3-D5BF-4439-AFA6-31D44826EA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6682" y="11497903"/>
              <a:ext cx="1582551" cy="72947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581" y="769217"/>
            <a:ext cx="17508201" cy="893135"/>
          </a:xfrm>
        </p:spPr>
        <p:txBody>
          <a:bodyPr lIns="0" tIns="0" rIns="0" bIns="0">
            <a:normAutofit/>
          </a:bodyPr>
          <a:lstStyle/>
          <a:p>
            <a:r>
              <a:rPr lang="en-US" sz="5400" dirty="0"/>
              <a:t>Reference plastic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3807F58D-029C-4761-BF50-A55CE3BE8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093" y="11744838"/>
            <a:ext cx="2130281" cy="1704225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AAC93F51-F619-482B-88CC-A9E7F9DCD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184" y="11685199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F5E034F9-747B-46F0-A43B-7DCF8DEDFC70}"/>
              </a:ext>
            </a:extLst>
          </p:cNvPr>
          <p:cNvGrpSpPr/>
          <p:nvPr/>
        </p:nvGrpSpPr>
        <p:grpSpPr>
          <a:xfrm>
            <a:off x="10914126" y="12642456"/>
            <a:ext cx="8698562" cy="1528296"/>
            <a:chOff x="9138642" y="12788053"/>
            <a:chExt cx="8679147" cy="1528296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47863C1-921E-474E-A529-9D2A461DBCD9}"/>
                </a:ext>
              </a:extLst>
            </p:cNvPr>
            <p:cNvSpPr/>
            <p:nvPr/>
          </p:nvSpPr>
          <p:spPr>
            <a:xfrm>
              <a:off x="9138642" y="12788053"/>
              <a:ext cx="8679147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BFE5C87-24E5-4010-A182-6710CA8D0F7A}"/>
                </a:ext>
              </a:extLst>
            </p:cNvPr>
            <p:cNvGrpSpPr/>
            <p:nvPr/>
          </p:nvGrpSpPr>
          <p:grpSpPr>
            <a:xfrm>
              <a:off x="9483888" y="12826476"/>
              <a:ext cx="8055196" cy="1402793"/>
              <a:chOff x="9912766" y="9987798"/>
              <a:chExt cx="8055196" cy="1402793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47551550-9F79-42FC-8A39-519B3501E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ement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912766" y="9987798"/>
                <a:ext cx="8055196" cy="136142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164FF5A8-3123-4DEE-9AFC-66AC9AC81B33}"/>
                  </a:ext>
                </a:extLst>
              </p:cNvPr>
              <p:cNvSpPr/>
              <p:nvPr/>
            </p:nvSpPr>
            <p:spPr>
              <a:xfrm rot="20004495">
                <a:off x="10405900" y="104279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125B4DD-EC59-4BA8-B1C1-4D473EF75BD6}"/>
                  </a:ext>
                </a:extLst>
              </p:cNvPr>
              <p:cNvSpPr/>
              <p:nvPr/>
            </p:nvSpPr>
            <p:spPr>
              <a:xfrm rot="20004495">
                <a:off x="11384533" y="10228233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13D7B5E-8C55-417D-B9D7-AF1B66DF0F8D}"/>
                  </a:ext>
                </a:extLst>
              </p:cNvPr>
              <p:cNvSpPr/>
              <p:nvPr/>
            </p:nvSpPr>
            <p:spPr>
              <a:xfrm rot="20004495">
                <a:off x="11153077" y="11104143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61500C8-99A8-4CAA-B4CE-377EEE4F86E7}"/>
                  </a:ext>
                </a:extLst>
              </p:cNvPr>
              <p:cNvSpPr/>
              <p:nvPr/>
            </p:nvSpPr>
            <p:spPr>
              <a:xfrm rot="20004495">
                <a:off x="12035503" y="10873572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284C397-F045-49C7-A3ED-A4D9B69741AC}"/>
                  </a:ext>
                </a:extLst>
              </p:cNvPr>
              <p:cNvSpPr/>
              <p:nvPr/>
            </p:nvSpPr>
            <p:spPr>
              <a:xfrm rot="20004495">
                <a:off x="10500326" y="10334976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5D665F58-76CE-4ED7-99D5-B8DE0D142AAD}"/>
                  </a:ext>
                </a:extLst>
              </p:cNvPr>
              <p:cNvSpPr/>
              <p:nvPr/>
            </p:nvSpPr>
            <p:spPr>
              <a:xfrm rot="20004495">
                <a:off x="11040071" y="10521436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CCA9E3B-BD7A-4920-B9EF-A9C4616E4F42}"/>
                  </a:ext>
                </a:extLst>
              </p:cNvPr>
              <p:cNvSpPr/>
              <p:nvPr/>
            </p:nvSpPr>
            <p:spPr>
              <a:xfrm rot="20004495">
                <a:off x="10863100" y="108851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122FD906-0A06-40B5-95E0-17E8F0D62351}"/>
                  </a:ext>
                </a:extLst>
              </p:cNvPr>
              <p:cNvSpPr/>
              <p:nvPr/>
            </p:nvSpPr>
            <p:spPr>
              <a:xfrm rot="20004495">
                <a:off x="10957141" y="10790548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3F2CEC1C-DA63-43C2-9BD7-53301107525A}"/>
                  </a:ext>
                </a:extLst>
              </p:cNvPr>
              <p:cNvSpPr/>
              <p:nvPr/>
            </p:nvSpPr>
            <p:spPr>
              <a:xfrm rot="20004495">
                <a:off x="12283456" y="103553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734093C-CCD7-4A80-B6C0-D34D603C17F3}"/>
                  </a:ext>
                </a:extLst>
              </p:cNvPr>
              <p:cNvSpPr/>
              <p:nvPr/>
            </p:nvSpPr>
            <p:spPr>
              <a:xfrm rot="20004495">
                <a:off x="13451559" y="10244386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30F9C1EB-8843-4E36-B7B2-D70C1944D303}"/>
                  </a:ext>
                </a:extLst>
              </p:cNvPr>
              <p:cNvSpPr/>
              <p:nvPr/>
            </p:nvSpPr>
            <p:spPr>
              <a:xfrm rot="20004495">
                <a:off x="13135761" y="10332817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C4540D57-9EC5-467F-BAA2-BD40BE720FC0}"/>
                  </a:ext>
                </a:extLst>
              </p:cNvPr>
              <p:cNvSpPr/>
              <p:nvPr/>
            </p:nvSpPr>
            <p:spPr>
              <a:xfrm rot="20004495">
                <a:off x="13913059" y="10801067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0935DD7A-52BD-4B4B-869F-D8CD6D805ED3}"/>
                  </a:ext>
                </a:extLst>
              </p:cNvPr>
              <p:cNvSpPr/>
              <p:nvPr/>
            </p:nvSpPr>
            <p:spPr>
              <a:xfrm rot="20004495">
                <a:off x="12124024" y="10883503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632996B-FE94-414C-928D-8AAD51629C13}"/>
                  </a:ext>
                </a:extLst>
              </p:cNvPr>
              <p:cNvSpPr/>
              <p:nvPr/>
            </p:nvSpPr>
            <p:spPr>
              <a:xfrm rot="20004495">
                <a:off x="12588256" y="106601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28DEAAA9-FF23-4C93-BCD7-047C08EA1B87}"/>
                  </a:ext>
                </a:extLst>
              </p:cNvPr>
              <p:cNvSpPr/>
              <p:nvPr/>
            </p:nvSpPr>
            <p:spPr>
              <a:xfrm rot="20004495">
                <a:off x="12740656" y="108125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6B592040-03EF-47EF-8FD8-898628D068CC}"/>
                  </a:ext>
                </a:extLst>
              </p:cNvPr>
              <p:cNvSpPr/>
              <p:nvPr/>
            </p:nvSpPr>
            <p:spPr>
              <a:xfrm rot="20004495">
                <a:off x="12834697" y="1071804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1C39F399-807D-47DD-B312-9DBD226FE938}"/>
                  </a:ext>
                </a:extLst>
              </p:cNvPr>
              <p:cNvSpPr/>
              <p:nvPr/>
            </p:nvSpPr>
            <p:spPr>
              <a:xfrm rot="20004495">
                <a:off x="14228832" y="104519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E501409-309B-403D-BF7B-D621761DF4C3}"/>
                  </a:ext>
                </a:extLst>
              </p:cNvPr>
              <p:cNvSpPr/>
              <p:nvPr/>
            </p:nvSpPr>
            <p:spPr>
              <a:xfrm rot="20004495">
                <a:off x="15410625" y="10659752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35281E4E-DF9B-4B6A-AB80-32893C4A68BB}"/>
                  </a:ext>
                </a:extLst>
              </p:cNvPr>
              <p:cNvSpPr/>
              <p:nvPr/>
            </p:nvSpPr>
            <p:spPr>
              <a:xfrm rot="20004495">
                <a:off x="14976009" y="11128144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0797E102-9012-4766-96E0-3F38D1F1358F}"/>
                  </a:ext>
                </a:extLst>
              </p:cNvPr>
              <p:cNvSpPr/>
              <p:nvPr/>
            </p:nvSpPr>
            <p:spPr>
              <a:xfrm rot="20004495">
                <a:off x="15858435" y="10897573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FF7DB46-1554-4C1F-9C10-D194B956A2DB}"/>
                  </a:ext>
                </a:extLst>
              </p:cNvPr>
              <p:cNvSpPr/>
              <p:nvPr/>
            </p:nvSpPr>
            <p:spPr>
              <a:xfrm rot="20004495">
                <a:off x="14323258" y="10358977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20D4296E-7CDC-4B28-B317-00FCD9536C87}"/>
                  </a:ext>
                </a:extLst>
              </p:cNvPr>
              <p:cNvSpPr/>
              <p:nvPr/>
            </p:nvSpPr>
            <p:spPr>
              <a:xfrm rot="20004495">
                <a:off x="14140117" y="10962679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83F9241E-AA4E-4C24-A7C9-5281C4EF793F}"/>
                  </a:ext>
                </a:extLst>
              </p:cNvPr>
              <p:cNvSpPr/>
              <p:nvPr/>
            </p:nvSpPr>
            <p:spPr>
              <a:xfrm rot="20004495">
                <a:off x="14686032" y="109091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7C95DF28-2AEA-4476-8C44-0AA943E7E8BA}"/>
                  </a:ext>
                </a:extLst>
              </p:cNvPr>
              <p:cNvSpPr/>
              <p:nvPr/>
            </p:nvSpPr>
            <p:spPr>
              <a:xfrm rot="20004495">
                <a:off x="14797628" y="1017935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13A28623-7BCC-491D-A1AB-48431BCFEF3D}"/>
                  </a:ext>
                </a:extLst>
              </p:cNvPr>
              <p:cNvSpPr/>
              <p:nvPr/>
            </p:nvSpPr>
            <p:spPr>
              <a:xfrm rot="20004495">
                <a:off x="16014742" y="104279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60170970-7A11-48FD-8CA3-47D13401FC41}"/>
                  </a:ext>
                </a:extLst>
              </p:cNvPr>
              <p:cNvSpPr/>
              <p:nvPr/>
            </p:nvSpPr>
            <p:spPr>
              <a:xfrm rot="20004495">
                <a:off x="16891122" y="10269987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EE4C134-99C6-424B-B975-98FBCEB7B517}"/>
                  </a:ext>
                </a:extLst>
              </p:cNvPr>
              <p:cNvSpPr/>
              <p:nvPr/>
            </p:nvSpPr>
            <p:spPr>
              <a:xfrm rot="20004495">
                <a:off x="16761919" y="11046995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2A5AF959-D85E-42D8-BB8A-55A189BF158C}"/>
                  </a:ext>
                </a:extLst>
              </p:cNvPr>
              <p:cNvSpPr/>
              <p:nvPr/>
            </p:nvSpPr>
            <p:spPr>
              <a:xfrm rot="20004495">
                <a:off x="17644345" y="10873574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4CF59419-C945-4B38-9D8C-8E1D18DB135B}"/>
                  </a:ext>
                </a:extLst>
              </p:cNvPr>
              <p:cNvSpPr/>
              <p:nvPr/>
            </p:nvSpPr>
            <p:spPr>
              <a:xfrm rot="20004495">
                <a:off x="15541293" y="10192284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73C284A4-1C6E-4290-B658-E61754D379D0}"/>
                  </a:ext>
                </a:extLst>
              </p:cNvPr>
              <p:cNvSpPr/>
              <p:nvPr/>
            </p:nvSpPr>
            <p:spPr>
              <a:xfrm rot="20004495">
                <a:off x="16319542" y="107327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3403D09-CA6B-4FAB-8277-F5A861E69D50}"/>
                  </a:ext>
                </a:extLst>
              </p:cNvPr>
              <p:cNvSpPr/>
              <p:nvPr/>
            </p:nvSpPr>
            <p:spPr>
              <a:xfrm rot="20004495">
                <a:off x="16471942" y="108851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08E9F333-C79F-4448-B51F-64E5534CFD00}"/>
                  </a:ext>
                </a:extLst>
              </p:cNvPr>
              <p:cNvSpPr/>
              <p:nvPr/>
            </p:nvSpPr>
            <p:spPr>
              <a:xfrm rot="20004495">
                <a:off x="16224991" y="10988114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3EA763E-7B4B-4D6B-AF73-23DD279B31F7}"/>
                  </a:ext>
                </a:extLst>
              </p:cNvPr>
              <p:cNvSpPr txBox="1"/>
              <p:nvPr/>
            </p:nvSpPr>
            <p:spPr>
              <a:xfrm>
                <a:off x="11807885" y="10360486"/>
                <a:ext cx="3770824" cy="707886"/>
              </a:xfrm>
              <a:prstGeom prst="rect">
                <a:avLst/>
              </a:prstGeom>
              <a:noFill/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 wrap="square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50000"/>
                      </a:srgbClr>
                    </a:solidFill>
                    <a:effectLst>
                      <a:glow rad="190500">
                        <a:srgbClr val="FFFAEC"/>
                      </a:glo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EMF Realm</a:t>
                </a:r>
              </a:p>
            </p:txBody>
          </p:sp>
        </p:grpSp>
      </p:grpSp>
      <p:pic>
        <p:nvPicPr>
          <p:cNvPr id="103" name="Picture 102">
            <a:extLst>
              <a:ext uri="{FF2B5EF4-FFF2-40B4-BE49-F238E27FC236}">
                <a16:creationId xmlns:a16="http://schemas.microsoft.com/office/drawing/2014/main" id="{320EA124-E31D-4DFF-8B55-B2F1426C71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5471" y="12185774"/>
            <a:ext cx="1908401" cy="1449336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B401D12-C6FE-44D0-8112-DF91CB13DDA4}"/>
              </a:ext>
            </a:extLst>
          </p:cNvPr>
          <p:cNvGrpSpPr/>
          <p:nvPr/>
        </p:nvGrpSpPr>
        <p:grpSpPr>
          <a:xfrm>
            <a:off x="10749062" y="1802130"/>
            <a:ext cx="7423789" cy="4066350"/>
            <a:chOff x="9260691" y="7472687"/>
            <a:chExt cx="10600525" cy="5806394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F0F6113F-9913-4EC5-90EF-A3EA95170B49}"/>
                </a:ext>
              </a:extLst>
            </p:cNvPr>
            <p:cNvSpPr/>
            <p:nvPr/>
          </p:nvSpPr>
          <p:spPr>
            <a:xfrm>
              <a:off x="10541223" y="9723509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E7EE649-3ECC-4521-9A80-5F6AE4DC07C3}"/>
                </a:ext>
              </a:extLst>
            </p:cNvPr>
            <p:cNvSpPr/>
            <p:nvPr/>
          </p:nvSpPr>
          <p:spPr>
            <a:xfrm rot="19797919">
              <a:off x="13494931" y="9277917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EC8B6F4-E66F-4D10-9039-54E0ADE62F24}"/>
                </a:ext>
              </a:extLst>
            </p:cNvPr>
            <p:cNvSpPr/>
            <p:nvPr/>
          </p:nvSpPr>
          <p:spPr>
            <a:xfrm>
              <a:off x="13943602" y="9993713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D420AEC3-08B4-462D-845D-123593A19246}"/>
                </a:ext>
              </a:extLst>
            </p:cNvPr>
            <p:cNvSpPr/>
            <p:nvPr/>
          </p:nvSpPr>
          <p:spPr>
            <a:xfrm rot="1802812">
              <a:off x="13747202" y="11007965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200290EC-81CC-401A-8268-1A180EC9342E}"/>
                </a:ext>
              </a:extLst>
            </p:cNvPr>
            <p:cNvSpPr/>
            <p:nvPr/>
          </p:nvSpPr>
          <p:spPr>
            <a:xfrm>
              <a:off x="12375332" y="7616801"/>
              <a:ext cx="3655851" cy="5662280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800" dirty="0">
                  <a:solidFill>
                    <a:schemeClr val="dk1"/>
                  </a:solidFill>
                </a:rPr>
                <a:t>Artefact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DBAB0E7-ED51-4528-A06F-58CBCD3C7D22}"/>
                </a:ext>
              </a:extLst>
            </p:cNvPr>
            <p:cNvSpPr/>
            <p:nvPr/>
          </p:nvSpPr>
          <p:spPr>
            <a:xfrm>
              <a:off x="12899221" y="8760313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Protocol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3DC43981-4C0A-45D9-AEFB-D1AA0757F4CC}"/>
                </a:ext>
              </a:extLst>
            </p:cNvPr>
            <p:cNvSpPr/>
            <p:nvPr/>
          </p:nvSpPr>
          <p:spPr>
            <a:xfrm>
              <a:off x="12904829" y="9812016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Location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9ED9310-072B-4321-8F61-7C24DAA96EE2}"/>
                </a:ext>
              </a:extLst>
            </p:cNvPr>
            <p:cNvSpPr/>
            <p:nvPr/>
          </p:nvSpPr>
          <p:spPr>
            <a:xfrm>
              <a:off x="12898172" y="10909710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Name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22B3A88-B8B7-4B22-BFBC-454F8FC3A408}"/>
                </a:ext>
              </a:extLst>
            </p:cNvPr>
            <p:cNvSpPr/>
            <p:nvPr/>
          </p:nvSpPr>
          <p:spPr>
            <a:xfrm>
              <a:off x="12898172" y="12013370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Inner location</a:t>
              </a:r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5211EA3F-2D81-4ED0-9B62-78CE5B93ACE4}"/>
                </a:ext>
              </a:extLst>
            </p:cNvPr>
            <p:cNvSpPr/>
            <p:nvPr/>
          </p:nvSpPr>
          <p:spPr>
            <a:xfrm>
              <a:off x="17078937" y="7472687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B4C9DA03-02C4-4804-A849-7C7A61DA0C13}"/>
                </a:ext>
              </a:extLst>
            </p:cNvPr>
            <p:cNvSpPr/>
            <p:nvPr/>
          </p:nvSpPr>
          <p:spPr>
            <a:xfrm>
              <a:off x="17093282" y="974239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8A3F31BB-2DCC-4E09-A96B-9224BA2507A3}"/>
                </a:ext>
              </a:extLst>
            </p:cNvPr>
            <p:cNvSpPr/>
            <p:nvPr/>
          </p:nvSpPr>
          <p:spPr>
            <a:xfrm>
              <a:off x="17205790" y="1184734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49949C6C-01E8-4D49-9EAE-1CF2EFBF8A00}"/>
                </a:ext>
              </a:extLst>
            </p:cNvPr>
            <p:cNvSpPr/>
            <p:nvPr/>
          </p:nvSpPr>
          <p:spPr>
            <a:xfrm>
              <a:off x="9260691" y="946793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000" b="1" dirty="0">
                  <a:solidFill>
                    <a:schemeClr val="bg1">
                      <a:lumMod val="85000"/>
                    </a:schemeClr>
                  </a:solidFill>
                </a:rPr>
                <a:t>Root</a:t>
              </a:r>
              <a:endParaRPr lang="en-US" sz="6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45917A2-A036-4F71-8576-AA09D4601A87}"/>
              </a:ext>
            </a:extLst>
          </p:cNvPr>
          <p:cNvGrpSpPr/>
          <p:nvPr/>
        </p:nvGrpSpPr>
        <p:grpSpPr>
          <a:xfrm>
            <a:off x="9939119" y="5506342"/>
            <a:ext cx="9068498" cy="7633933"/>
            <a:chOff x="9939119" y="5506342"/>
            <a:chExt cx="9068498" cy="763393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8DCBA7-481A-4C66-B9B3-E55FA8ECC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39119" y="5506342"/>
              <a:ext cx="9068498" cy="763393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scene3d>
              <a:camera prst="isometricBottomDown"/>
              <a:lightRig rig="threePt" dir="t"/>
            </a:scene3d>
          </p:spPr>
        </p:pic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53E6F853-5AD8-4A0C-83FF-91EFB32B96B6}"/>
                </a:ext>
              </a:extLst>
            </p:cNvPr>
            <p:cNvSpPr/>
            <p:nvPr/>
          </p:nvSpPr>
          <p:spPr>
            <a:xfrm>
              <a:off x="14521809" y="7655404"/>
              <a:ext cx="2234862" cy="11786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FEEF033-9FE1-4649-AD29-726C0B840C10}"/>
                </a:ext>
              </a:extLst>
            </p:cNvPr>
            <p:cNvGrpSpPr/>
            <p:nvPr/>
          </p:nvGrpSpPr>
          <p:grpSpPr>
            <a:xfrm>
              <a:off x="12470790" y="7810949"/>
              <a:ext cx="1030770" cy="1103997"/>
              <a:chOff x="5237474" y="5859718"/>
              <a:chExt cx="1212881" cy="1299045"/>
            </a:xfrm>
          </p:grpSpPr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CC48ED04-9C07-4017-8643-EEDD21F5E726}"/>
                  </a:ext>
                </a:extLst>
              </p:cNvPr>
              <p:cNvSpPr/>
              <p:nvPr/>
            </p:nvSpPr>
            <p:spPr>
              <a:xfrm>
                <a:off x="5733373" y="5859718"/>
                <a:ext cx="716982" cy="56391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2273" h="700123">
                    <a:moveTo>
                      <a:pt x="2038215" y="700123"/>
                    </a:moveTo>
                    <a:cubicBezTo>
                      <a:pt x="2552613" y="269523"/>
                      <a:pt x="-206501" y="-381201"/>
                      <a:pt x="12397" y="287100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3D252438-B94C-4613-B43A-3D085385C4A9}"/>
                  </a:ext>
                </a:extLst>
              </p:cNvPr>
              <p:cNvSpPr/>
              <p:nvPr/>
            </p:nvSpPr>
            <p:spPr>
              <a:xfrm>
                <a:off x="5706780" y="5891403"/>
                <a:ext cx="261667" cy="124196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6D94434D-3625-4382-9131-DB68EDF390A2}"/>
                  </a:ext>
                </a:extLst>
              </p:cNvPr>
              <p:cNvSpPr/>
              <p:nvPr/>
            </p:nvSpPr>
            <p:spPr>
              <a:xfrm flipH="1">
                <a:off x="5237474" y="6158855"/>
                <a:ext cx="367162" cy="99990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8553DA4-E0AD-431A-A371-FC0311158C95}"/>
                </a:ext>
              </a:extLst>
            </p:cNvPr>
            <p:cNvSpPr/>
            <p:nvPr/>
          </p:nvSpPr>
          <p:spPr>
            <a:xfrm flipH="1">
              <a:off x="12050688" y="7693327"/>
              <a:ext cx="288092" cy="5529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ECCF0B3F-D091-4219-B412-38E9A2B5C708}"/>
                </a:ext>
              </a:extLst>
            </p:cNvPr>
            <p:cNvSpPr/>
            <p:nvPr/>
          </p:nvSpPr>
          <p:spPr>
            <a:xfrm flipH="1">
              <a:off x="13661014" y="8013781"/>
              <a:ext cx="264116" cy="6833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BD32C22-BF15-4D08-A5DD-DB46C9605740}"/>
                </a:ext>
              </a:extLst>
            </p:cNvPr>
            <p:cNvGrpSpPr/>
            <p:nvPr/>
          </p:nvGrpSpPr>
          <p:grpSpPr>
            <a:xfrm>
              <a:off x="11028843" y="7053972"/>
              <a:ext cx="6143213" cy="3792531"/>
              <a:chOff x="3540772" y="4969002"/>
              <a:chExt cx="7228560" cy="4462573"/>
            </a:xfrm>
          </p:grpSpPr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701EE427-C62B-48DF-AB14-B1FF9437FB85}"/>
                  </a:ext>
                </a:extLst>
              </p:cNvPr>
              <p:cNvSpPr/>
              <p:nvPr/>
            </p:nvSpPr>
            <p:spPr>
              <a:xfrm flipH="1">
                <a:off x="3540772" y="5762049"/>
                <a:ext cx="1449155" cy="76600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17644" h="561739">
                    <a:moveTo>
                      <a:pt x="3182438" y="561739"/>
                    </a:moveTo>
                    <a:cubicBezTo>
                      <a:pt x="3622359" y="440184"/>
                      <a:pt x="-209855" y="-415799"/>
                      <a:pt x="9043" y="252502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D640B6F5-583A-40F5-8EE9-E0F18E55E872}"/>
                  </a:ext>
                </a:extLst>
              </p:cNvPr>
              <p:cNvSpPr/>
              <p:nvPr/>
            </p:nvSpPr>
            <p:spPr>
              <a:xfrm flipH="1">
                <a:off x="6395871" y="5288797"/>
                <a:ext cx="4373461" cy="300462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10652" h="2203408">
                    <a:moveTo>
                      <a:pt x="9710652" y="380955"/>
                    </a:moveTo>
                    <a:cubicBezTo>
                      <a:pt x="9381200" y="-799387"/>
                      <a:pt x="-1268535" y="1033947"/>
                      <a:pt x="125796" y="2203408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360E117E-ACF7-4335-BA89-B73EF0DE4767}"/>
                  </a:ext>
                </a:extLst>
              </p:cNvPr>
              <p:cNvSpPr/>
              <p:nvPr/>
            </p:nvSpPr>
            <p:spPr>
              <a:xfrm flipH="1">
                <a:off x="5474881" y="4969002"/>
                <a:ext cx="3089053" cy="446257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  <a:gd name="connsiteX0" fmla="*/ 9770886 w 9770886"/>
                  <a:gd name="connsiteY0" fmla="*/ 365185 h 2312323"/>
                  <a:gd name="connsiteX1" fmla="*/ 125138 w 9770886"/>
                  <a:gd name="connsiteY1" fmla="*/ 2312323 h 231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70886" h="2312323">
                    <a:moveTo>
                      <a:pt x="9770886" y="365185"/>
                    </a:moveTo>
                    <a:cubicBezTo>
                      <a:pt x="9441434" y="-815157"/>
                      <a:pt x="-1269193" y="1142862"/>
                      <a:pt x="125138" y="2312323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ADB77E68-2BB7-4BDC-9F25-83F2BFD679D5}"/>
                </a:ext>
              </a:extLst>
            </p:cNvPr>
            <p:cNvGrpSpPr/>
            <p:nvPr/>
          </p:nvGrpSpPr>
          <p:grpSpPr>
            <a:xfrm>
              <a:off x="12511946" y="8345956"/>
              <a:ext cx="3584640" cy="2051700"/>
              <a:chOff x="5285901" y="6489246"/>
              <a:chExt cx="4217953" cy="2414183"/>
            </a:xfrm>
          </p:grpSpPr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B8CB0397-629D-4FDF-A9F4-71BD8B496327}"/>
                  </a:ext>
                </a:extLst>
              </p:cNvPr>
              <p:cNvSpPr/>
              <p:nvPr/>
            </p:nvSpPr>
            <p:spPr>
              <a:xfrm>
                <a:off x="7699337" y="6489246"/>
                <a:ext cx="1804517" cy="1641457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B3127A7B-7695-4F0A-8F1E-C538CB3EC48E}"/>
                  </a:ext>
                </a:extLst>
              </p:cNvPr>
              <p:cNvSpPr/>
              <p:nvPr/>
            </p:nvSpPr>
            <p:spPr>
              <a:xfrm>
                <a:off x="6876320" y="6594189"/>
                <a:ext cx="1095023" cy="194355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9FD8F293-F6F3-481A-85A0-3E8209884B37}"/>
                  </a:ext>
                </a:extLst>
              </p:cNvPr>
              <p:cNvSpPr/>
              <p:nvPr/>
            </p:nvSpPr>
            <p:spPr>
              <a:xfrm>
                <a:off x="7305371" y="6768832"/>
                <a:ext cx="1965039" cy="199441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488B236A-6024-4713-A38D-48300F2DD432}"/>
                  </a:ext>
                </a:extLst>
              </p:cNvPr>
              <p:cNvSpPr/>
              <p:nvPr/>
            </p:nvSpPr>
            <p:spPr>
              <a:xfrm flipH="1">
                <a:off x="5285901" y="6645993"/>
                <a:ext cx="967021" cy="1824239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804C5C6C-ED1C-42E1-84F5-A1A60108B8B3}"/>
                  </a:ext>
                </a:extLst>
              </p:cNvPr>
              <p:cNvSpPr/>
              <p:nvPr/>
            </p:nvSpPr>
            <p:spPr>
              <a:xfrm flipH="1">
                <a:off x="5862363" y="7355726"/>
                <a:ext cx="593539" cy="154770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F2ED03D7-4F5D-4911-979C-47AA6272810A}"/>
                </a:ext>
              </a:extLst>
            </p:cNvPr>
            <p:cNvGrpSpPr/>
            <p:nvPr/>
          </p:nvGrpSpPr>
          <p:grpSpPr>
            <a:xfrm>
              <a:off x="11437909" y="7007080"/>
              <a:ext cx="3150079" cy="2400180"/>
              <a:chOff x="4022110" y="4913826"/>
              <a:chExt cx="3706617" cy="2824230"/>
            </a:xfrm>
          </p:grpSpPr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7F1FC4AB-DDA3-4522-BB38-8B4329D985D9}"/>
                  </a:ext>
                </a:extLst>
              </p:cNvPr>
              <p:cNvSpPr/>
              <p:nvPr/>
            </p:nvSpPr>
            <p:spPr>
              <a:xfrm flipH="1">
                <a:off x="7170820" y="5257277"/>
                <a:ext cx="557907" cy="59488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2302" h="1432540">
                    <a:moveTo>
                      <a:pt x="512302" y="1357754"/>
                    </a:moveTo>
                    <a:cubicBezTo>
                      <a:pt x="-485806" y="1921075"/>
                      <a:pt x="261772" y="-923121"/>
                      <a:pt x="376895" y="315911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EAEF7FD7-8EB2-4A11-86AD-4F67850B7673}"/>
                  </a:ext>
                </a:extLst>
              </p:cNvPr>
              <p:cNvSpPr/>
              <p:nvPr/>
            </p:nvSpPr>
            <p:spPr>
              <a:xfrm flipH="1">
                <a:off x="6405014" y="4944568"/>
                <a:ext cx="579531" cy="90133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348291 w 348291"/>
                  <a:gd name="connsiteY0" fmla="*/ 1371298 h 1413011"/>
                  <a:gd name="connsiteX1" fmla="*/ 212884 w 348291"/>
                  <a:gd name="connsiteY1" fmla="*/ 329455 h 1413011"/>
                  <a:gd name="connsiteX0" fmla="*/ 348291 w 348291"/>
                  <a:gd name="connsiteY0" fmla="*/ 1458476 h 1498847"/>
                  <a:gd name="connsiteX1" fmla="*/ 212884 w 348291"/>
                  <a:gd name="connsiteY1" fmla="*/ 320597 h 1498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8291" h="1498847">
                    <a:moveTo>
                      <a:pt x="348291" y="1458476"/>
                    </a:moveTo>
                    <a:cubicBezTo>
                      <a:pt x="-268029" y="1861736"/>
                      <a:pt x="97761" y="-918435"/>
                      <a:pt x="212884" y="3205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662F87A0-C886-43A3-9B79-87BA49A14B19}"/>
                  </a:ext>
                </a:extLst>
              </p:cNvPr>
              <p:cNvSpPr/>
              <p:nvPr/>
            </p:nvSpPr>
            <p:spPr>
              <a:xfrm>
                <a:off x="5701654" y="4913826"/>
                <a:ext cx="253242" cy="80749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8052" h="1342789">
                    <a:moveTo>
                      <a:pt x="463349" y="1265508"/>
                    </a:moveTo>
                    <a:cubicBezTo>
                      <a:pt x="-534759" y="1828829"/>
                      <a:pt x="372929" y="-913995"/>
                      <a:pt x="488052" y="32503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17A6C47B-532E-4EBC-BCB5-D3F2D159C53E}"/>
                  </a:ext>
                </a:extLst>
              </p:cNvPr>
              <p:cNvSpPr/>
              <p:nvPr/>
            </p:nvSpPr>
            <p:spPr>
              <a:xfrm>
                <a:off x="4022110" y="6649268"/>
                <a:ext cx="806632" cy="70645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1603" h="1174781">
                    <a:moveTo>
                      <a:pt x="343872" y="1092275"/>
                    </a:moveTo>
                    <a:cubicBezTo>
                      <a:pt x="-654236" y="1655596"/>
                      <a:pt x="826479" y="-895156"/>
                      <a:pt x="941602" y="343876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E4453927-9907-4B13-88CE-893D72AF13C8}"/>
                  </a:ext>
                </a:extLst>
              </p:cNvPr>
              <p:cNvSpPr/>
              <p:nvPr/>
            </p:nvSpPr>
            <p:spPr>
              <a:xfrm>
                <a:off x="6269656" y="7073160"/>
                <a:ext cx="525893" cy="66489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3889" h="1105667">
                    <a:moveTo>
                      <a:pt x="420648" y="1020765"/>
                    </a:moveTo>
                    <a:cubicBezTo>
                      <a:pt x="-577460" y="1584086"/>
                      <a:pt x="498766" y="-886635"/>
                      <a:pt x="613889" y="3523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C667A54-E25D-44B4-A9F0-ACC408B7729F}"/>
                </a:ext>
              </a:extLst>
            </p:cNvPr>
            <p:cNvGrpSpPr/>
            <p:nvPr/>
          </p:nvGrpSpPr>
          <p:grpSpPr>
            <a:xfrm>
              <a:off x="12747418" y="7930225"/>
              <a:ext cx="4745216" cy="2963169"/>
              <a:chOff x="5562975" y="6000066"/>
              <a:chExt cx="5583573" cy="3486684"/>
            </a:xfrm>
          </p:grpSpPr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456825D9-AD00-48D0-A990-583A66047F4C}"/>
                  </a:ext>
                </a:extLst>
              </p:cNvPr>
              <p:cNvSpPr/>
              <p:nvPr/>
            </p:nvSpPr>
            <p:spPr>
              <a:xfrm>
                <a:off x="7193695" y="6000066"/>
                <a:ext cx="3952853" cy="184890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69724" h="733271">
                    <a:moveTo>
                      <a:pt x="3033190" y="733271"/>
                    </a:moveTo>
                    <a:cubicBezTo>
                      <a:pt x="3473111" y="611716"/>
                      <a:pt x="-209501" y="-448966"/>
                      <a:pt x="9397" y="219335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CD8B014A-9FA8-42E9-962D-BEE9AD392D9A}"/>
                  </a:ext>
                </a:extLst>
              </p:cNvPr>
              <p:cNvSpPr/>
              <p:nvPr/>
            </p:nvSpPr>
            <p:spPr>
              <a:xfrm>
                <a:off x="5562975" y="6155016"/>
                <a:ext cx="1999843" cy="333173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4515123 w 4541713"/>
                  <a:gd name="connsiteY0" fmla="*/ 793593 h 793593"/>
                  <a:gd name="connsiteX1" fmla="*/ 6766 w 4541713"/>
                  <a:gd name="connsiteY1" fmla="*/ 209900 h 793593"/>
                  <a:gd name="connsiteX0" fmla="*/ 4508432 w 4536002"/>
                  <a:gd name="connsiteY0" fmla="*/ 710173 h 710173"/>
                  <a:gd name="connsiteX1" fmla="*/ 75 w 4536002"/>
                  <a:gd name="connsiteY1" fmla="*/ 126480 h 710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36002" h="710173">
                    <a:moveTo>
                      <a:pt x="4508432" y="710173"/>
                    </a:moveTo>
                    <a:cubicBezTo>
                      <a:pt x="4948353" y="588618"/>
                      <a:pt x="-22337" y="-330500"/>
                      <a:pt x="75" y="126480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B7D41AF8-1C95-4CD9-9E8D-0DFCFE9E55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08332" y="10592383"/>
            <a:ext cx="1627292" cy="2323546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89B060C-CA7F-48C0-940C-FCCAF0221146}"/>
              </a:ext>
            </a:extLst>
          </p:cNvPr>
          <p:cNvGrpSpPr/>
          <p:nvPr/>
        </p:nvGrpSpPr>
        <p:grpSpPr>
          <a:xfrm>
            <a:off x="18106091" y="8965388"/>
            <a:ext cx="1810669" cy="1072989"/>
            <a:chOff x="16119804" y="9486750"/>
            <a:chExt cx="1810669" cy="1072989"/>
          </a:xfrm>
          <a:scene3d>
            <a:camera prst="isometricBottomDown"/>
            <a:lightRig rig="threePt" dir="t"/>
          </a:scene3d>
        </p:grpSpPr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81A716C3-9D45-4661-BD90-628B2464D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119804" y="9486750"/>
              <a:ext cx="1810669" cy="1072989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9C9AE979-403A-4E3C-87D3-561DBFD6F1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34" t="59487" r="34075" b="131"/>
            <a:stretch/>
          </p:blipFill>
          <p:spPr>
            <a:xfrm>
              <a:off x="16539461" y="9740900"/>
              <a:ext cx="1247605" cy="78963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D0E42A1-C229-42DC-86DF-01AC6C66F311}"/>
                </a:ext>
              </a:extLst>
            </p:cNvPr>
            <p:cNvSpPr/>
            <p:nvPr/>
          </p:nvSpPr>
          <p:spPr>
            <a:xfrm>
              <a:off x="16243328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BB84B815-AF73-483F-89EA-672DEB6F8AFD}"/>
                </a:ext>
              </a:extLst>
            </p:cNvPr>
            <p:cNvSpPr/>
            <p:nvPr/>
          </p:nvSpPr>
          <p:spPr>
            <a:xfrm>
              <a:off x="16243328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8F857373-11E2-4F2B-9486-3EA6DEA4D976}"/>
                </a:ext>
              </a:extLst>
            </p:cNvPr>
            <p:cNvSpPr/>
            <p:nvPr/>
          </p:nvSpPr>
          <p:spPr>
            <a:xfrm>
              <a:off x="16243328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6A731987-F92E-4613-989B-2FF0D6213801}"/>
                </a:ext>
              </a:extLst>
            </p:cNvPr>
            <p:cNvSpPr/>
            <p:nvPr/>
          </p:nvSpPr>
          <p:spPr>
            <a:xfrm>
              <a:off x="16243328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E7DC702A-9369-48DF-A31D-4F481F16A8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0000" t="32528" r="554" b="7845"/>
            <a:stretch/>
          </p:blipFill>
          <p:spPr>
            <a:xfrm>
              <a:off x="16524454" y="9740900"/>
              <a:ext cx="261239" cy="791473"/>
            </a:xfrm>
            <a:prstGeom prst="rect">
              <a:avLst/>
            </a:prstGeom>
          </p:spPr>
        </p:pic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F23F555-1996-44C7-9643-5543CE5ACB62}"/>
                </a:ext>
              </a:extLst>
            </p:cNvPr>
            <p:cNvSpPr/>
            <p:nvPr/>
          </p:nvSpPr>
          <p:spPr>
            <a:xfrm>
              <a:off x="16540802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4DC06BDF-CD79-43C9-9B88-A086AA468F49}"/>
                </a:ext>
              </a:extLst>
            </p:cNvPr>
            <p:cNvSpPr/>
            <p:nvPr/>
          </p:nvSpPr>
          <p:spPr>
            <a:xfrm>
              <a:off x="16540802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1BFB6C92-0723-4745-8C8F-53D8E3ED69EC}"/>
                </a:ext>
              </a:extLst>
            </p:cNvPr>
            <p:cNvSpPr/>
            <p:nvPr/>
          </p:nvSpPr>
          <p:spPr>
            <a:xfrm>
              <a:off x="16540802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945BE43-D3AD-482C-9B58-D3FE51C444D8}"/>
                </a:ext>
              </a:extLst>
            </p:cNvPr>
            <p:cNvSpPr/>
            <p:nvPr/>
          </p:nvSpPr>
          <p:spPr>
            <a:xfrm>
              <a:off x="16540802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CB0946F-B42A-44BC-ABD8-74A26313EF75}"/>
                </a:ext>
              </a:extLst>
            </p:cNvPr>
            <p:cNvCxnSpPr>
              <a:cxnSpLocks/>
              <a:stCxn id="120" idx="6"/>
              <a:endCxn id="125" idx="2"/>
            </p:cNvCxnSpPr>
            <p:nvPr/>
          </p:nvCxnSpPr>
          <p:spPr>
            <a:xfrm>
              <a:off x="16323032" y="9854767"/>
              <a:ext cx="217770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20F5FBE7-62B6-4ED7-A953-D6D645C0759A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026217"/>
              <a:ext cx="217770" cy="0"/>
            </a:xfrm>
            <a:prstGeom prst="line">
              <a:avLst/>
            </a:prstGeom>
            <a:ln w="158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31D677D-364D-40AA-8F43-E3CAB45A25A2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231005"/>
              <a:ext cx="217770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5B4D607-058F-4534-A575-5CB0472567FF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436322"/>
              <a:ext cx="217770" cy="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4575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72DD544-112E-485B-BE04-BABE9F91676A}"/>
              </a:ext>
            </a:extLst>
          </p:cNvPr>
          <p:cNvSpPr/>
          <p:nvPr/>
        </p:nvSpPr>
        <p:spPr>
          <a:xfrm>
            <a:off x="5280540" y="6752580"/>
            <a:ext cx="11682972" cy="5876689"/>
          </a:xfrm>
          <a:prstGeom prst="rect">
            <a:avLst/>
          </a:prstGeom>
          <a:ln w="63500">
            <a:solidFill>
              <a:schemeClr val="accent2">
                <a:lumMod val="50000"/>
              </a:schemeClr>
            </a:solidFill>
          </a:ln>
          <a:effectLst>
            <a:outerShdw blurRad="50800" dist="177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6350">
                <a:solidFill>
                  <a:schemeClr val="accent3">
                    <a:lumMod val="20000"/>
                    <a:lumOff val="80000"/>
                  </a:schemeClr>
                </a:solidFill>
              </a:ln>
            </a:endParaRPr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ADB4C8-9F55-4769-B2C8-43C6359FA5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47"/>
          <a:stretch/>
        </p:blipFill>
        <p:spPr>
          <a:xfrm>
            <a:off x="1566538" y="6554139"/>
            <a:ext cx="7425857" cy="5686482"/>
          </a:xfrm>
          <a:prstGeom prst="rect">
            <a:avLst/>
          </a:prstGeom>
        </p:spPr>
      </p:pic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470904"/>
            <a:ext cx="6211604" cy="9976933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1471" y="-9126"/>
            <a:ext cx="7064179" cy="5170206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64" r="-1" b="-1"/>
          <a:stretch/>
        </p:blipFill>
        <p:spPr>
          <a:xfrm>
            <a:off x="2075511" y="10"/>
            <a:ext cx="6516095" cy="4814322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46" r="36960" b="-1"/>
          <a:stretch/>
        </p:blipFill>
        <p:spPr>
          <a:xfrm>
            <a:off x="20" y="4820856"/>
            <a:ext cx="5935009" cy="9626979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25870" y="1182531"/>
            <a:ext cx="5298134" cy="6703797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242"/>
          <a:stretch/>
        </p:blipFill>
        <p:spPr>
          <a:xfrm>
            <a:off x="9199911" y="1529279"/>
            <a:ext cx="4750051" cy="6010301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72797" y="-9126"/>
            <a:ext cx="5726565" cy="7479005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9" name="Picture 158" descr="Diagram&#10;&#10;Description automatically generated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98" r="34613"/>
          <a:stretch/>
        </p:blipFill>
        <p:spPr>
          <a:xfrm>
            <a:off x="14849504" y="-9124"/>
            <a:ext cx="5449856" cy="7128886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16646" y="8231808"/>
            <a:ext cx="4982716" cy="6216029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8" name="Picture 127" descr="Diagram&#10;&#10;Description automatically generated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93" r="22313" b="3"/>
          <a:stretch/>
        </p:blipFill>
        <p:spPr>
          <a:xfrm>
            <a:off x="15589544" y="8577106"/>
            <a:ext cx="4709820" cy="5870731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  <p:sp>
        <p:nvSpPr>
          <p:cNvPr id="166" name="Subtitle 2">
            <a:extLst>
              <a:ext uri="{FF2B5EF4-FFF2-40B4-BE49-F238E27FC236}">
                <a16:creationId xmlns:a16="http://schemas.microsoft.com/office/drawing/2014/main" id="{C4473C9E-2A11-4560-B127-0D375EE10B32}"/>
              </a:ext>
            </a:extLst>
          </p:cNvPr>
          <p:cNvSpPr txBox="1">
            <a:spLocks/>
          </p:cNvSpPr>
          <p:nvPr/>
        </p:nvSpPr>
        <p:spPr>
          <a:xfrm>
            <a:off x="3990032" y="5500410"/>
            <a:ext cx="12765965" cy="2648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660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  <a:p>
            <a:pPr marL="0" indent="0" algn="ctr">
              <a:buNone/>
            </a:pPr>
            <a:endParaRPr lang="en-CA" sz="660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5DEBB9C-06D3-4006-820E-F5C519524D28}"/>
              </a:ext>
            </a:extLst>
          </p:cNvPr>
          <p:cNvSpPr txBox="1"/>
          <p:nvPr/>
        </p:nvSpPr>
        <p:spPr>
          <a:xfrm>
            <a:off x="12873294" y="6959104"/>
            <a:ext cx="38332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schemeClr val="bg1">
                    <a:lumMod val="50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Deliverable 6</a:t>
            </a:r>
            <a:endParaRPr lang="en-CA" sz="4000" dirty="0">
              <a:solidFill>
                <a:schemeClr val="bg1">
                  <a:lumMod val="50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  <a:latin typeface="Calibri" panose="020F0502020204030204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97127F0-BD57-444A-9F17-49430900393C}"/>
              </a:ext>
            </a:extLst>
          </p:cNvPr>
          <p:cNvGrpSpPr/>
          <p:nvPr/>
        </p:nvGrpSpPr>
        <p:grpSpPr>
          <a:xfrm>
            <a:off x="13650195" y="12731020"/>
            <a:ext cx="6211604" cy="1505794"/>
            <a:chOff x="12884470" y="12738585"/>
            <a:chExt cx="6211604" cy="1505794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3D617DBE-CFAA-4FC6-9D7A-E5CF57AA8500}"/>
                </a:ext>
              </a:extLst>
            </p:cNvPr>
            <p:cNvSpPr/>
            <p:nvPr/>
          </p:nvSpPr>
          <p:spPr>
            <a:xfrm>
              <a:off x="12889877" y="12738585"/>
              <a:ext cx="6206197" cy="1373245"/>
            </a:xfrm>
            <a:prstGeom prst="rect">
              <a:avLst/>
            </a:prstGeom>
            <a:ln w="34925">
              <a:solidFill>
                <a:schemeClr val="accent2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DCB60074-2AA5-45E8-904F-91EA8636B4B3}"/>
                </a:ext>
              </a:extLst>
            </p:cNvPr>
            <p:cNvSpPr/>
            <p:nvPr/>
          </p:nvSpPr>
          <p:spPr>
            <a:xfrm>
              <a:off x="14443966" y="12933793"/>
              <a:ext cx="322566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Edouard R. Batot </a:t>
              </a:r>
            </a:p>
            <a:p>
              <a:pPr algn="ctr"/>
              <a:r>
                <a:rPr lang="en-CA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Mai 2022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12FC599-F973-4316-8438-3E535866E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884470" y="12738586"/>
              <a:ext cx="1640030" cy="1505793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15C3B54-2C31-48CF-A954-529B70A42027}"/>
                </a:ext>
              </a:extLst>
            </p:cNvPr>
            <p:cNvGrpSpPr/>
            <p:nvPr/>
          </p:nvGrpSpPr>
          <p:grpSpPr>
            <a:xfrm>
              <a:off x="17697082" y="12971868"/>
              <a:ext cx="1197580" cy="839382"/>
              <a:chOff x="15610523" y="12588800"/>
              <a:chExt cx="1959103" cy="1373129"/>
            </a:xfrm>
          </p:grpSpPr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DCE232D4-0B44-4C08-A3AC-C4F6E90E6E44}"/>
                  </a:ext>
                </a:extLst>
              </p:cNvPr>
              <p:cNvGrpSpPr/>
              <p:nvPr/>
            </p:nvGrpSpPr>
            <p:grpSpPr>
              <a:xfrm>
                <a:off x="15610523" y="12592359"/>
                <a:ext cx="734008" cy="1369570"/>
                <a:chOff x="14172019" y="11512108"/>
                <a:chExt cx="1717408" cy="3204477"/>
              </a:xfrm>
            </p:grpSpPr>
            <p:pic>
              <p:nvPicPr>
                <p:cNvPr id="172" name="Picture 171" descr="Icon&#10;&#10;Description automatically generated">
                  <a:extLst>
                    <a:ext uri="{FF2B5EF4-FFF2-40B4-BE49-F238E27FC236}">
                      <a16:creationId xmlns:a16="http://schemas.microsoft.com/office/drawing/2014/main" id="{CD82FCCA-B504-49EA-B67E-42B42197FE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72020" y="11512108"/>
                  <a:ext cx="1717407" cy="690989"/>
                </a:xfrm>
                <a:prstGeom prst="rect">
                  <a:avLst/>
                </a:prstGeom>
              </p:spPr>
            </p:pic>
            <p:pic>
              <p:nvPicPr>
                <p:cNvPr id="173" name="Picture 172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27CFBC82-23B6-4174-8B9C-E2B69E420A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93"/>
                <a:stretch/>
              </p:blipFill>
              <p:spPr>
                <a:xfrm>
                  <a:off x="14172019" y="12300619"/>
                  <a:ext cx="1717408" cy="241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045C8645-CA8B-4782-B6FA-E67277981FD5}"/>
                  </a:ext>
                </a:extLst>
              </p:cNvPr>
              <p:cNvGrpSpPr/>
              <p:nvPr/>
            </p:nvGrpSpPr>
            <p:grpSpPr>
              <a:xfrm>
                <a:off x="16420732" y="12588800"/>
                <a:ext cx="1148894" cy="1372180"/>
                <a:chOff x="16420732" y="12588800"/>
                <a:chExt cx="1148894" cy="1372180"/>
              </a:xfrm>
            </p:grpSpPr>
            <p:pic>
              <p:nvPicPr>
                <p:cNvPr id="174" name="Picture 2">
                  <a:extLst>
                    <a:ext uri="{FF2B5EF4-FFF2-40B4-BE49-F238E27FC236}">
                      <a16:creationId xmlns:a16="http://schemas.microsoft.com/office/drawing/2014/main" id="{0C147ED2-3FAB-40C7-B9B7-6D6184077F7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420732" y="13026471"/>
                  <a:ext cx="1148752" cy="934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1" name="Image 15">
                  <a:extLst>
                    <a:ext uri="{FF2B5EF4-FFF2-40B4-BE49-F238E27FC236}">
                      <a16:creationId xmlns:a16="http://schemas.microsoft.com/office/drawing/2014/main" id="{75048722-9814-428A-824A-E9672B49C9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875" y="12588800"/>
                  <a:ext cx="1148751" cy="39542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649D633-74B1-4820-BEC8-1151D124DA93}"/>
              </a:ext>
            </a:extLst>
          </p:cNvPr>
          <p:cNvSpPr txBox="1"/>
          <p:nvPr/>
        </p:nvSpPr>
        <p:spPr>
          <a:xfrm>
            <a:off x="6356487" y="10867477"/>
            <a:ext cx="101521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effectLst>
                  <a:glow rad="508000">
                    <a:schemeClr val="bg1">
                      <a:alpha val="53000"/>
                    </a:schemeClr>
                  </a:glow>
                </a:effectLst>
                <a:latin typeface="CIDFont+F3"/>
              </a:rPr>
              <a:t>L3. </a:t>
            </a:r>
            <a:r>
              <a:rPr lang="en-US" sz="1800" b="0" i="0" u="none" strike="noStrike" baseline="0" dirty="0">
                <a:effectLst>
                  <a:glow rad="508000">
                    <a:schemeClr val="bg1">
                      <a:alpha val="53000"/>
                    </a:schemeClr>
                  </a:glow>
                </a:effectLst>
                <a:latin typeface="CIDFont+F2"/>
              </a:rPr>
              <a:t>Case study</a:t>
            </a:r>
            <a:r>
              <a:rPr lang="en-US" sz="1800" b="0" i="0" u="none" strike="noStrike" baseline="0" dirty="0">
                <a:effectLst>
                  <a:glow rad="508000">
                    <a:schemeClr val="bg1">
                      <a:alpha val="53000"/>
                    </a:schemeClr>
                  </a:glow>
                </a:effectLst>
                <a:latin typeface="CIDFont+F3"/>
              </a:rPr>
              <a:t>. Exploration of different scenarios that would benefit from a socio-technical</a:t>
            </a:r>
          </a:p>
          <a:p>
            <a:pPr algn="l"/>
            <a:r>
              <a:rPr lang="en-US" sz="1800" b="0" i="0" u="none" strike="noStrike" baseline="0" dirty="0">
                <a:effectLst>
                  <a:glow rad="508000">
                    <a:schemeClr val="bg1">
                      <a:alpha val="53000"/>
                    </a:schemeClr>
                  </a:glow>
                </a:effectLst>
                <a:latin typeface="CIDFont+F3"/>
              </a:rPr>
              <a:t>traceability language or distance functions to reduce accidental complexity thanks to tracing.</a:t>
            </a:r>
          </a:p>
          <a:p>
            <a:pPr algn="l"/>
            <a:r>
              <a:rPr lang="en-US" sz="1800" b="0" i="0" u="none" strike="noStrike" baseline="0" dirty="0">
                <a:effectLst>
                  <a:glow rad="508000">
                    <a:schemeClr val="bg1">
                      <a:alpha val="53000"/>
                    </a:schemeClr>
                  </a:glow>
                </a:effectLst>
                <a:latin typeface="CIDFont+F3"/>
              </a:rPr>
              <a:t>(For example: customization of views according to the "distance" between the artefacts on</a:t>
            </a:r>
          </a:p>
          <a:p>
            <a:pPr algn="l"/>
            <a:r>
              <a:rPr lang="en-US" sz="1800" b="0" i="0" u="none" strike="noStrike" baseline="0" dirty="0">
                <a:effectLst>
                  <a:glow rad="508000">
                    <a:schemeClr val="bg1">
                      <a:alpha val="53000"/>
                    </a:schemeClr>
                  </a:glow>
                </a:effectLst>
                <a:latin typeface="CIDFont+F3"/>
              </a:rPr>
              <a:t>a matrix heat chart) (Task 3).</a:t>
            </a:r>
            <a:endParaRPr lang="en-US" dirty="0">
              <a:effectLst>
                <a:glow rad="508000">
                  <a:schemeClr val="bg1">
                    <a:alpha val="53000"/>
                  </a:schemeClr>
                </a:glow>
              </a:effectLs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12A087-23C6-4772-A939-52303B9B5FB2}"/>
              </a:ext>
            </a:extLst>
          </p:cNvPr>
          <p:cNvSpPr txBox="1"/>
          <p:nvPr/>
        </p:nvSpPr>
        <p:spPr>
          <a:xfrm>
            <a:off x="6361788" y="8231808"/>
            <a:ext cx="8394250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b="1" dirty="0">
                <a:effectLst>
                  <a:glow rad="254000">
                    <a:schemeClr val="bg1">
                      <a:alpha val="54000"/>
                    </a:schemeClr>
                  </a:glow>
                </a:effectLst>
              </a:rPr>
              <a:t>A study of Papyrus: </a:t>
            </a:r>
            <a:r>
              <a:rPr lang="en-US" sz="4400" b="1" dirty="0">
                <a:effectLst>
                  <a:glow rad="254000">
                    <a:schemeClr val="bg1">
                      <a:alpha val="54000"/>
                    </a:schemeClr>
                  </a:glow>
                </a:effectLst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b="1" dirty="0">
                <a:effectLst>
                  <a:glow rad="254000">
                    <a:schemeClr val="bg1">
                      <a:alpha val="54000"/>
                    </a:schemeClr>
                  </a:glow>
                </a:effectLst>
                <a:latin typeface="Calibri" panose="020F0502020204030204"/>
              </a:rPr>
              <a:t>Inter-module connections</a:t>
            </a:r>
            <a:endParaRPr lang="en-CA" sz="4800" b="1" dirty="0">
              <a:effectLst>
                <a:glow rad="254000">
                  <a:schemeClr val="bg1">
                    <a:alpha val="54000"/>
                  </a:schemeClr>
                </a:glow>
              </a:effectLst>
              <a:latin typeface="Calibri" panose="020F0502020204030204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1C389247-4316-4571-9D41-BE3F0D5A06CA}"/>
              </a:ext>
            </a:extLst>
          </p:cNvPr>
          <p:cNvSpPr txBox="1">
            <a:spLocks/>
          </p:cNvSpPr>
          <p:nvPr/>
        </p:nvSpPr>
        <p:spPr>
          <a:xfrm>
            <a:off x="5899795" y="6824911"/>
            <a:ext cx="3242854" cy="8420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5400" b="1" dirty="0">
                <a:effectLst>
                  <a:glow rad="317500">
                    <a:schemeClr val="bg1">
                      <a:alpha val="57000"/>
                    </a:schemeClr>
                  </a:glow>
                </a:effectLst>
                <a:latin typeface="+mn-lt"/>
                <a:ea typeface="+mn-ea"/>
                <a:cs typeface="+mn-cs"/>
              </a:rPr>
              <a:t>Trace</a:t>
            </a:r>
            <a:r>
              <a:rPr lang="el-GR" sz="5400" b="1" dirty="0">
                <a:effectLst>
                  <a:glow rad="317500">
                    <a:schemeClr val="bg1">
                      <a:alpha val="57000"/>
                    </a:schemeClr>
                  </a:glow>
                </a:effectLst>
                <a:latin typeface="+mn-lt"/>
                <a:ea typeface="+mn-ea"/>
                <a:cs typeface="+mn-cs"/>
              </a:rPr>
              <a:t>α</a:t>
            </a:r>
            <a:r>
              <a:rPr lang="es-ES" sz="5400" b="1" dirty="0">
                <a:effectLst>
                  <a:glow rad="317500">
                    <a:schemeClr val="bg1">
                      <a:alpha val="57000"/>
                    </a:schemeClr>
                  </a:glow>
                </a:effectLst>
                <a:latin typeface="+mn-lt"/>
                <a:ea typeface="+mn-ea"/>
                <a:cs typeface="+mn-cs"/>
              </a:rPr>
              <a:t> </a:t>
            </a:r>
            <a:endParaRPr lang="fr-FR" sz="5400" b="1" dirty="0">
              <a:effectLst>
                <a:glow rad="317500">
                  <a:schemeClr val="bg1">
                    <a:alpha val="57000"/>
                  </a:schemeClr>
                </a:glow>
              </a:effectLst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862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4346FDE-0F66-4C1E-AA83-A034BE056125}"/>
              </a:ext>
            </a:extLst>
          </p:cNvPr>
          <p:cNvGrpSpPr/>
          <p:nvPr/>
        </p:nvGrpSpPr>
        <p:grpSpPr>
          <a:xfrm>
            <a:off x="671424" y="9023752"/>
            <a:ext cx="7486201" cy="4964595"/>
            <a:chOff x="2515744" y="2830878"/>
            <a:chExt cx="16817615" cy="11152873"/>
          </a:xfrm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9E589B3-E8F9-4FDA-B929-319270C20CAB}"/>
                </a:ext>
              </a:extLst>
            </p:cNvPr>
            <p:cNvSpPr/>
            <p:nvPr/>
          </p:nvSpPr>
          <p:spPr>
            <a:xfrm rot="5032387" flipH="1">
              <a:off x="4177190" y="3468728"/>
              <a:ext cx="9475254" cy="104638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EE2DFF5-72DB-4F18-B68E-833E2B234A0B}"/>
                </a:ext>
              </a:extLst>
            </p:cNvPr>
            <p:cNvSpPr/>
            <p:nvPr/>
          </p:nvSpPr>
          <p:spPr>
            <a:xfrm rot="5032387" flipH="1">
              <a:off x="4172538" y="7325548"/>
              <a:ext cx="6014933" cy="66028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7FCCEC4-5745-4C90-9096-861EE339E83F}"/>
                </a:ext>
              </a:extLst>
            </p:cNvPr>
            <p:cNvSpPr/>
            <p:nvPr/>
          </p:nvSpPr>
          <p:spPr>
            <a:xfrm rot="5032387" flipH="1">
              <a:off x="5783343" y="4513884"/>
              <a:ext cx="6930129" cy="1086167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C14E6B6-339E-4EFB-B0FB-5FC287064D12}"/>
                </a:ext>
              </a:extLst>
            </p:cNvPr>
            <p:cNvSpPr/>
            <p:nvPr/>
          </p:nvSpPr>
          <p:spPr>
            <a:xfrm rot="5032387" flipH="1">
              <a:off x="5384830" y="7124539"/>
              <a:ext cx="4983227" cy="7892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500" h="2957494">
                  <a:moveTo>
                    <a:pt x="0" y="2957494"/>
                  </a:moveTo>
                  <a:cubicBezTo>
                    <a:pt x="905814" y="1390317"/>
                    <a:pt x="4905240" y="33400"/>
                    <a:pt x="6674500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8FC5D413-5912-4D2C-A304-E8D7FEFD8054}"/>
                </a:ext>
              </a:extLst>
            </p:cNvPr>
            <p:cNvSpPr/>
            <p:nvPr/>
          </p:nvSpPr>
          <p:spPr>
            <a:xfrm rot="5032387">
              <a:off x="9349324" y="8258479"/>
              <a:ext cx="555091" cy="108194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347EFB2-2341-49AE-A19D-9CD4F95793C5}"/>
                </a:ext>
              </a:extLst>
            </p:cNvPr>
            <p:cNvSpPr/>
            <p:nvPr/>
          </p:nvSpPr>
          <p:spPr>
            <a:xfrm rot="5032387" flipH="1">
              <a:off x="2281782" y="9655717"/>
              <a:ext cx="5812263" cy="25740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10FBE4B-A55B-483B-9111-AABCFD1E5804}"/>
                </a:ext>
              </a:extLst>
            </p:cNvPr>
            <p:cNvSpPr/>
            <p:nvPr/>
          </p:nvSpPr>
          <p:spPr>
            <a:xfrm rot="5032387" flipH="1">
              <a:off x="-1136555" y="8538486"/>
              <a:ext cx="10227311" cy="615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5972D68F-0B54-47B5-8860-A0FABC4D51D7}"/>
                </a:ext>
              </a:extLst>
            </p:cNvPr>
            <p:cNvSpPr/>
            <p:nvPr/>
          </p:nvSpPr>
          <p:spPr>
            <a:xfrm rot="5032387">
              <a:off x="4092766" y="3999102"/>
              <a:ext cx="6589927" cy="45179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3CBEFE5-6E7A-4410-94C2-90D655CBE3AF}"/>
                </a:ext>
              </a:extLst>
            </p:cNvPr>
            <p:cNvSpPr/>
            <p:nvPr/>
          </p:nvSpPr>
          <p:spPr>
            <a:xfrm rot="5032387">
              <a:off x="4901214" y="3068362"/>
              <a:ext cx="7933596" cy="745862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6FE2F2D-0201-4F30-BF70-386F368D8A9A}"/>
                </a:ext>
              </a:extLst>
            </p:cNvPr>
            <p:cNvSpPr/>
            <p:nvPr/>
          </p:nvSpPr>
          <p:spPr>
            <a:xfrm rot="5032387">
              <a:off x="9779321" y="5470709"/>
              <a:ext cx="8021141" cy="440221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41691" h="4642023">
                  <a:moveTo>
                    <a:pt x="0" y="4642023"/>
                  </a:moveTo>
                  <a:cubicBezTo>
                    <a:pt x="790956" y="81067"/>
                    <a:pt x="6135795" y="-1543883"/>
                    <a:pt x="8241691" y="1702243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02ABFD7F-B685-4724-8D11-346B43880392}"/>
                </a:ext>
              </a:extLst>
            </p:cNvPr>
            <p:cNvGrpSpPr/>
            <p:nvPr/>
          </p:nvGrpSpPr>
          <p:grpSpPr>
            <a:xfrm>
              <a:off x="16866028" y="11916733"/>
              <a:ext cx="2467331" cy="1381979"/>
              <a:chOff x="10835512" y="9443481"/>
              <a:chExt cx="5281321" cy="1047489"/>
            </a:xfrm>
            <a:effectLst/>
          </p:grpSpPr>
          <p:cxnSp>
            <p:nvCxnSpPr>
              <p:cNvPr id="161" name="Straight Arrow Connector 160">
                <a:extLst>
                  <a:ext uri="{FF2B5EF4-FFF2-40B4-BE49-F238E27FC236}">
                    <a16:creationId xmlns:a16="http://schemas.microsoft.com/office/drawing/2014/main" id="{0D458846-9CF3-4D2E-8CCF-970ED10007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848813" y="9443481"/>
                <a:ext cx="76968" cy="919284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>
                <a:extLst>
                  <a:ext uri="{FF2B5EF4-FFF2-40B4-BE49-F238E27FC236}">
                    <a16:creationId xmlns:a16="http://schemas.microsoft.com/office/drawing/2014/main" id="{B672EC38-7E81-4A35-AC56-033C4F1F4B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495439" y="9443481"/>
                <a:ext cx="32528" cy="995778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FDADC3A6-60DB-49B2-BD5A-A2028EF427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35512" y="9443481"/>
                <a:ext cx="488082" cy="1047489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9A689E16-3E5D-4AD3-980C-DD0225E4B3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30152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8FA1788B-C543-4252-857C-6D87B487D1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32338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C6D2A351-DE9C-465C-A065-8313A425F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34524" y="9443481"/>
                <a:ext cx="164600" cy="966631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EB5142CC-42F5-481D-B3EC-9ADE9BDFDB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6710" y="9443481"/>
                <a:ext cx="396362" cy="1008252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146E356B-C210-4024-AC32-B2077779A0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38896" y="9443481"/>
                <a:ext cx="577937" cy="985105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2D9D321-9080-48A4-AE03-F3B7A50B676B}"/>
                </a:ext>
              </a:extLst>
            </p:cNvPr>
            <p:cNvSpPr/>
            <p:nvPr/>
          </p:nvSpPr>
          <p:spPr>
            <a:xfrm>
              <a:off x="6284500" y="6038334"/>
              <a:ext cx="4047456" cy="1245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044E8D7-788D-491C-B1E0-481A904CFB22}"/>
                </a:ext>
              </a:extLst>
            </p:cNvPr>
            <p:cNvSpPr/>
            <p:nvPr/>
          </p:nvSpPr>
          <p:spPr>
            <a:xfrm flipH="1">
              <a:off x="13558800" y="6120764"/>
              <a:ext cx="2251133" cy="716421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88BB55AB-47DE-4E22-9E8E-68DCA63F5FED}"/>
                </a:ext>
              </a:extLst>
            </p:cNvPr>
            <p:cNvSpPr/>
            <p:nvPr/>
          </p:nvSpPr>
          <p:spPr>
            <a:xfrm>
              <a:off x="11460510" y="6147411"/>
              <a:ext cx="2098289" cy="205753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A58A9E4-5E0E-4625-9581-064F9F026F87}"/>
                </a:ext>
              </a:extLst>
            </p:cNvPr>
            <p:cNvSpPr/>
            <p:nvPr/>
          </p:nvSpPr>
          <p:spPr>
            <a:xfrm>
              <a:off x="13530475" y="4204296"/>
              <a:ext cx="2235304" cy="19207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D0C24EC-3F96-4AF7-A296-54316082D5CD}"/>
                </a:ext>
              </a:extLst>
            </p:cNvPr>
            <p:cNvSpPr/>
            <p:nvPr/>
          </p:nvSpPr>
          <p:spPr>
            <a:xfrm flipH="1">
              <a:off x="10281099" y="3703109"/>
              <a:ext cx="3280078" cy="24323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C37EEA0-C975-4298-9D78-419D6E177EDA}"/>
                </a:ext>
              </a:extLst>
            </p:cNvPr>
            <p:cNvSpPr/>
            <p:nvPr/>
          </p:nvSpPr>
          <p:spPr>
            <a:xfrm flipH="1">
              <a:off x="10300151" y="3684059"/>
              <a:ext cx="623192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671E5BF-AB7B-427F-BFC1-6A45D86A83ED}"/>
                </a:ext>
              </a:extLst>
            </p:cNvPr>
            <p:cNvSpPr/>
            <p:nvPr/>
          </p:nvSpPr>
          <p:spPr>
            <a:xfrm>
              <a:off x="7017738" y="7115690"/>
              <a:ext cx="3421501" cy="657988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8DFDEF0E-B2BD-44CC-9BBD-D3967E59E7F6}"/>
                </a:ext>
              </a:extLst>
            </p:cNvPr>
            <p:cNvSpPr/>
            <p:nvPr/>
          </p:nvSpPr>
          <p:spPr>
            <a:xfrm>
              <a:off x="14108271" y="4204296"/>
              <a:ext cx="1657507" cy="201406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C99F687D-EE22-42D5-B0BC-332781E7B8F5}"/>
                </a:ext>
              </a:extLst>
            </p:cNvPr>
            <p:cNvSpPr/>
            <p:nvPr/>
          </p:nvSpPr>
          <p:spPr>
            <a:xfrm>
              <a:off x="3904159" y="3078468"/>
              <a:ext cx="11906432" cy="3528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3A5F783-5107-439F-A1AC-F21A73D19A09}"/>
                </a:ext>
              </a:extLst>
            </p:cNvPr>
            <p:cNvSpPr/>
            <p:nvPr/>
          </p:nvSpPr>
          <p:spPr>
            <a:xfrm flipH="1">
              <a:off x="10281100" y="3703109"/>
              <a:ext cx="3038651" cy="22786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90A33A21-E94C-4E56-AFE9-108F55C8E6D0}"/>
                </a:ext>
              </a:extLst>
            </p:cNvPr>
            <p:cNvSpPr/>
            <p:nvPr/>
          </p:nvSpPr>
          <p:spPr>
            <a:xfrm flipH="1">
              <a:off x="10300150" y="3684059"/>
              <a:ext cx="527451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DB14C3D-B3B9-49F6-8070-E41C036DB05F}"/>
                </a:ext>
              </a:extLst>
            </p:cNvPr>
            <p:cNvSpPr/>
            <p:nvPr/>
          </p:nvSpPr>
          <p:spPr>
            <a:xfrm flipH="1">
              <a:off x="10359167" y="3703109"/>
              <a:ext cx="3014411" cy="74277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AB34857D-AC89-4BEF-AFFD-2B4F4781C851}"/>
                </a:ext>
              </a:extLst>
            </p:cNvPr>
            <p:cNvSpPr/>
            <p:nvPr/>
          </p:nvSpPr>
          <p:spPr>
            <a:xfrm rot="9720044">
              <a:off x="2836978" y="9674658"/>
              <a:ext cx="432264" cy="1705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F42C2D-28F6-46D0-ABED-7E1E40E3D680}"/>
                </a:ext>
              </a:extLst>
            </p:cNvPr>
            <p:cNvSpPr/>
            <p:nvPr/>
          </p:nvSpPr>
          <p:spPr>
            <a:xfrm rot="1813630">
              <a:off x="4208877" y="7999979"/>
              <a:ext cx="688728" cy="17198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F40AF04-7442-4D3C-AFCE-50C023215D0A}"/>
                </a:ext>
              </a:extLst>
            </p:cNvPr>
            <p:cNvSpPr/>
            <p:nvPr/>
          </p:nvSpPr>
          <p:spPr>
            <a:xfrm rot="1813630">
              <a:off x="2535038" y="8422807"/>
              <a:ext cx="3830158" cy="9833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41E20CA-B6C4-4907-B66A-1ED4AB66505E}"/>
                </a:ext>
              </a:extLst>
            </p:cNvPr>
            <p:cNvSpPr/>
            <p:nvPr/>
          </p:nvSpPr>
          <p:spPr>
            <a:xfrm rot="1813630">
              <a:off x="5427520" y="11472107"/>
              <a:ext cx="6788390" cy="10432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AD4DF64-4432-4AF1-9619-AFC1546A8578}"/>
                </a:ext>
              </a:extLst>
            </p:cNvPr>
            <p:cNvSpPr/>
            <p:nvPr/>
          </p:nvSpPr>
          <p:spPr>
            <a:xfrm rot="1813630">
              <a:off x="5249568" y="10835619"/>
              <a:ext cx="2624899" cy="179572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AB39C703-99F8-4A46-96BA-35B80FFC0531}"/>
                </a:ext>
              </a:extLst>
            </p:cNvPr>
            <p:cNvSpPr/>
            <p:nvPr/>
          </p:nvSpPr>
          <p:spPr>
            <a:xfrm rot="1813630">
              <a:off x="5137070" y="10327636"/>
              <a:ext cx="856503" cy="27202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7E459311-A6A6-4CF6-8DF3-F6243D4DB336}"/>
                </a:ext>
              </a:extLst>
            </p:cNvPr>
            <p:cNvSpPr/>
            <p:nvPr/>
          </p:nvSpPr>
          <p:spPr>
            <a:xfrm rot="1813630">
              <a:off x="4145766" y="9841039"/>
              <a:ext cx="784644" cy="41427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0246EA1E-3E11-4D24-87CD-D82A5B07892A}"/>
                </a:ext>
              </a:extLst>
            </p:cNvPr>
            <p:cNvSpPr/>
            <p:nvPr/>
          </p:nvSpPr>
          <p:spPr>
            <a:xfrm rot="1813630">
              <a:off x="3450759" y="9649563"/>
              <a:ext cx="1591836" cy="38671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DD8CAA9-FB38-468D-94E5-FF55A5CCAEDD}"/>
                </a:ext>
              </a:extLst>
            </p:cNvPr>
            <p:cNvSpPr/>
            <p:nvPr/>
          </p:nvSpPr>
          <p:spPr>
            <a:xfrm rot="5032387" flipH="1" flipV="1">
              <a:off x="4561127" y="5149734"/>
              <a:ext cx="3312360" cy="87708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DEC5982-E842-4BD6-8453-58FBF636B076}"/>
                </a:ext>
              </a:extLst>
            </p:cNvPr>
            <p:cNvSpPr/>
            <p:nvPr/>
          </p:nvSpPr>
          <p:spPr>
            <a:xfrm rot="5032387" flipH="1" flipV="1">
              <a:off x="3920905" y="7865461"/>
              <a:ext cx="862423" cy="2198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AC3A663-0D21-4825-87AC-DD8920EFA66D}"/>
                </a:ext>
              </a:extLst>
            </p:cNvPr>
            <p:cNvSpPr/>
            <p:nvPr/>
          </p:nvSpPr>
          <p:spPr>
            <a:xfrm rot="5032387" flipH="1" flipV="1">
              <a:off x="4592175" y="6352545"/>
              <a:ext cx="6415608" cy="82520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6251434-BA8D-422C-BA9D-854C7436E20E}"/>
                </a:ext>
              </a:extLst>
            </p:cNvPr>
            <p:cNvSpPr/>
            <p:nvPr/>
          </p:nvSpPr>
          <p:spPr>
            <a:xfrm rot="5032387" flipH="1" flipV="1">
              <a:off x="7808727" y="4515773"/>
              <a:ext cx="653534" cy="44134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302C213-81B7-496C-85D3-2BBE724D19DA}"/>
                </a:ext>
              </a:extLst>
            </p:cNvPr>
            <p:cNvSpPr/>
            <p:nvPr/>
          </p:nvSpPr>
          <p:spPr>
            <a:xfrm rot="5032387" flipH="1" flipV="1">
              <a:off x="4163693" y="5263166"/>
              <a:ext cx="2202446" cy="197098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3C14C747-3A1C-4232-BBA9-C9069D372574}"/>
                </a:ext>
              </a:extLst>
            </p:cNvPr>
            <p:cNvSpPr/>
            <p:nvPr/>
          </p:nvSpPr>
          <p:spPr>
            <a:xfrm rot="5032387" flipH="1" flipV="1">
              <a:off x="4513999" y="5420407"/>
              <a:ext cx="2735994" cy="9874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F727F331-8FF3-4B8D-9797-51516F29BFC7}"/>
                </a:ext>
              </a:extLst>
            </p:cNvPr>
            <p:cNvSpPr/>
            <p:nvPr/>
          </p:nvSpPr>
          <p:spPr>
            <a:xfrm rot="5032387" flipH="1" flipV="1">
              <a:off x="3603403" y="6210769"/>
              <a:ext cx="901731" cy="243827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39ECCF0-82F5-4245-8B9F-19A512CAA068}"/>
                </a:ext>
              </a:extLst>
            </p:cNvPr>
            <p:cNvSpPr/>
            <p:nvPr/>
          </p:nvSpPr>
          <p:spPr>
            <a:xfrm rot="11126450">
              <a:off x="5544217" y="4027284"/>
              <a:ext cx="1752781" cy="151451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41EBEA0-BB80-4342-8769-8BBFA7CD4EEC}"/>
                </a:ext>
              </a:extLst>
            </p:cNvPr>
            <p:cNvSpPr/>
            <p:nvPr/>
          </p:nvSpPr>
          <p:spPr>
            <a:xfrm rot="5032387" flipV="1">
              <a:off x="3201911" y="4288421"/>
              <a:ext cx="3737048" cy="309764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71464E7-2397-4C81-B7F6-683721D302BB}"/>
                </a:ext>
              </a:extLst>
            </p:cNvPr>
            <p:cNvSpPr/>
            <p:nvPr/>
          </p:nvSpPr>
          <p:spPr>
            <a:xfrm rot="5032387" flipV="1">
              <a:off x="4451557" y="4996288"/>
              <a:ext cx="2980243" cy="13841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A860E13-2D8F-48BF-95A6-887888F161F3}"/>
                </a:ext>
              </a:extLst>
            </p:cNvPr>
            <p:cNvSpPr/>
            <p:nvPr/>
          </p:nvSpPr>
          <p:spPr>
            <a:xfrm rot="16817980">
              <a:off x="794398" y="5589941"/>
              <a:ext cx="5788757" cy="19781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BE224B4-CD1A-4F1F-B292-963B01FA5346}"/>
                </a:ext>
              </a:extLst>
            </p:cNvPr>
            <p:cNvSpPr/>
            <p:nvPr/>
          </p:nvSpPr>
          <p:spPr>
            <a:xfrm rot="16817980">
              <a:off x="-234040" y="6439038"/>
              <a:ext cx="7755972" cy="22564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09CC0305-0182-467A-AE01-8CB355562924}"/>
                </a:ext>
              </a:extLst>
            </p:cNvPr>
            <p:cNvSpPr/>
            <p:nvPr/>
          </p:nvSpPr>
          <p:spPr>
            <a:xfrm rot="5032387" flipV="1">
              <a:off x="3891447" y="5806425"/>
              <a:ext cx="2290016" cy="6566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194646B-8C54-4623-937E-9D768DAF1748}"/>
                </a:ext>
              </a:extLst>
            </p:cNvPr>
            <p:cNvSpPr/>
            <p:nvPr/>
          </p:nvSpPr>
          <p:spPr>
            <a:xfrm rot="5032387" flipV="1">
              <a:off x="4046721" y="5894898"/>
              <a:ext cx="2518475" cy="1801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C749CD9-DA18-4946-987F-0B447F445100}"/>
                </a:ext>
              </a:extLst>
            </p:cNvPr>
            <p:cNvSpPr/>
            <p:nvPr/>
          </p:nvSpPr>
          <p:spPr>
            <a:xfrm rot="16817980">
              <a:off x="1066964" y="5575938"/>
              <a:ext cx="9154248" cy="60709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8736F49-A9DD-4E14-9A21-75BE287071E4}"/>
                </a:ext>
              </a:extLst>
            </p:cNvPr>
            <p:cNvSpPr/>
            <p:nvPr/>
          </p:nvSpPr>
          <p:spPr>
            <a:xfrm rot="5032387">
              <a:off x="12035153" y="7470766"/>
              <a:ext cx="976161" cy="203965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F208E8F0-4C92-42D3-BF20-3E979456FB69}"/>
                </a:ext>
              </a:extLst>
            </p:cNvPr>
            <p:cNvSpPr/>
            <p:nvPr/>
          </p:nvSpPr>
          <p:spPr>
            <a:xfrm rot="5032387">
              <a:off x="10579330" y="8145474"/>
              <a:ext cx="873073" cy="10222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9274C9EF-A97F-476C-AA03-950C1AD31DEB}"/>
                </a:ext>
              </a:extLst>
            </p:cNvPr>
            <p:cNvSpPr/>
            <p:nvPr/>
          </p:nvSpPr>
          <p:spPr>
            <a:xfrm rot="5032387">
              <a:off x="11222021" y="8521133"/>
              <a:ext cx="1244756" cy="6173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56CC76BA-48F5-4D19-A161-18D1800EB173}"/>
                </a:ext>
              </a:extLst>
            </p:cNvPr>
            <p:cNvSpPr/>
            <p:nvPr/>
          </p:nvSpPr>
          <p:spPr>
            <a:xfrm rot="5032387">
              <a:off x="4643216" y="2120911"/>
              <a:ext cx="5745480" cy="74260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9E314996-4DDF-4D01-AEBF-CD743068BF6A}"/>
              </a:ext>
            </a:extLst>
          </p:cNvPr>
          <p:cNvSpPr/>
          <p:nvPr/>
        </p:nvSpPr>
        <p:spPr>
          <a:xfrm rot="14700020">
            <a:off x="538417" y="5051370"/>
            <a:ext cx="5176719" cy="327446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11071955"/>
              <a:gd name="connsiteY0" fmla="*/ 4234497 h 9831566"/>
              <a:gd name="connsiteX1" fmla="*/ 11071955 w 11071955"/>
              <a:gd name="connsiteY1" fmla="*/ 9831566 h 9831566"/>
              <a:gd name="connsiteX0" fmla="*/ 0 w 2969834"/>
              <a:gd name="connsiteY0" fmla="*/ 3227672 h 14066055"/>
              <a:gd name="connsiteX1" fmla="*/ 2969834 w 2969834"/>
              <a:gd name="connsiteY1" fmla="*/ 14066056 h 14066055"/>
              <a:gd name="connsiteX0" fmla="*/ 0 w 2969834"/>
              <a:gd name="connsiteY0" fmla="*/ 3480899 h 14319282"/>
              <a:gd name="connsiteX1" fmla="*/ 2969834 w 2969834"/>
              <a:gd name="connsiteY1" fmla="*/ 14319283 h 14319282"/>
              <a:gd name="connsiteX0" fmla="*/ 0 w 2969834"/>
              <a:gd name="connsiteY0" fmla="*/ 3039827 h 13878210"/>
              <a:gd name="connsiteX1" fmla="*/ 2969834 w 2969834"/>
              <a:gd name="connsiteY1" fmla="*/ 13878211 h 13878210"/>
              <a:gd name="connsiteX0" fmla="*/ 0 w 2969834"/>
              <a:gd name="connsiteY0" fmla="*/ 1469695 h 12308078"/>
              <a:gd name="connsiteX1" fmla="*/ 2969834 w 2969834"/>
              <a:gd name="connsiteY1" fmla="*/ 12308079 h 12308078"/>
              <a:gd name="connsiteX0" fmla="*/ 0 w 3030769"/>
              <a:gd name="connsiteY0" fmla="*/ 1379778 h 13232357"/>
              <a:gd name="connsiteX1" fmla="*/ 3030769 w 3030769"/>
              <a:gd name="connsiteY1" fmla="*/ 13232358 h 13232357"/>
              <a:gd name="connsiteX0" fmla="*/ 0 w 3838128"/>
              <a:gd name="connsiteY0" fmla="*/ 624824 h 32110733"/>
              <a:gd name="connsiteX1" fmla="*/ 3838127 w 3838128"/>
              <a:gd name="connsiteY1" fmla="*/ 32110728 h 32110733"/>
              <a:gd name="connsiteX0" fmla="*/ 0 w 5609977"/>
              <a:gd name="connsiteY0" fmla="*/ 864146 h 22463691"/>
              <a:gd name="connsiteX1" fmla="*/ 5609977 w 5609977"/>
              <a:gd name="connsiteY1" fmla="*/ 22463697 h 22463691"/>
              <a:gd name="connsiteX0" fmla="*/ 0 w 5609977"/>
              <a:gd name="connsiteY0" fmla="*/ 1848750 h 23448295"/>
              <a:gd name="connsiteX1" fmla="*/ 5609977 w 5609977"/>
              <a:gd name="connsiteY1" fmla="*/ 23448301 h 23448295"/>
              <a:gd name="connsiteX0" fmla="*/ 0 w 5626367"/>
              <a:gd name="connsiteY0" fmla="*/ 1069907 h 22669459"/>
              <a:gd name="connsiteX1" fmla="*/ 5609977 w 5626367"/>
              <a:gd name="connsiteY1" fmla="*/ 22669458 h 22669459"/>
              <a:gd name="connsiteX0" fmla="*/ 0 w 5729847"/>
              <a:gd name="connsiteY0" fmla="*/ 1125674 h 21665947"/>
              <a:gd name="connsiteX1" fmla="*/ 5713832 w 5729847"/>
              <a:gd name="connsiteY1" fmla="*/ 21665946 h 21665947"/>
              <a:gd name="connsiteX0" fmla="*/ 0 w 5727868"/>
              <a:gd name="connsiteY0" fmla="*/ 1410192 h 21950465"/>
              <a:gd name="connsiteX1" fmla="*/ 5713832 w 5727868"/>
              <a:gd name="connsiteY1" fmla="*/ 21950464 h 21950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27868" h="21950465">
                <a:moveTo>
                  <a:pt x="0" y="1410192"/>
                </a:moveTo>
                <a:cubicBezTo>
                  <a:pt x="1087560" y="-4903338"/>
                  <a:pt x="6024458" y="11418946"/>
                  <a:pt x="5713832" y="21950464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B58A134-1B4C-4BA3-BF6A-313B458A78FD}"/>
              </a:ext>
            </a:extLst>
          </p:cNvPr>
          <p:cNvGrpSpPr/>
          <p:nvPr/>
        </p:nvGrpSpPr>
        <p:grpSpPr>
          <a:xfrm>
            <a:off x="2515744" y="2830878"/>
            <a:ext cx="16817615" cy="11152873"/>
            <a:chOff x="2515744" y="2830878"/>
            <a:chExt cx="16817615" cy="1115287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3FD98F-7C87-4DBE-82CD-0870FABFF2B4}"/>
                </a:ext>
              </a:extLst>
            </p:cNvPr>
            <p:cNvSpPr/>
            <p:nvPr/>
          </p:nvSpPr>
          <p:spPr>
            <a:xfrm rot="5032387" flipH="1">
              <a:off x="4177190" y="3468728"/>
              <a:ext cx="9475254" cy="104638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36ED73C-BDDC-4C0F-83CA-74EBCC3D7A19}"/>
                </a:ext>
              </a:extLst>
            </p:cNvPr>
            <p:cNvSpPr/>
            <p:nvPr/>
          </p:nvSpPr>
          <p:spPr>
            <a:xfrm rot="5032387" flipH="1">
              <a:off x="4172538" y="7325548"/>
              <a:ext cx="6014933" cy="66028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AD38A6C-B6CF-41FE-800B-406966E01AEC}"/>
                </a:ext>
              </a:extLst>
            </p:cNvPr>
            <p:cNvSpPr/>
            <p:nvPr/>
          </p:nvSpPr>
          <p:spPr>
            <a:xfrm rot="5032387" flipH="1">
              <a:off x="5783343" y="4513884"/>
              <a:ext cx="6930129" cy="1086167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7CAE0F9-3531-47A3-8F18-BF4D9EE23B95}"/>
                </a:ext>
              </a:extLst>
            </p:cNvPr>
            <p:cNvSpPr/>
            <p:nvPr/>
          </p:nvSpPr>
          <p:spPr>
            <a:xfrm rot="5032387" flipH="1">
              <a:off x="5384830" y="7124539"/>
              <a:ext cx="4983227" cy="7892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500" h="2957494">
                  <a:moveTo>
                    <a:pt x="0" y="2957494"/>
                  </a:moveTo>
                  <a:cubicBezTo>
                    <a:pt x="905814" y="1390317"/>
                    <a:pt x="4905240" y="33400"/>
                    <a:pt x="6674500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F368F1E-C774-44B7-9BB4-411A032848DE}"/>
                </a:ext>
              </a:extLst>
            </p:cNvPr>
            <p:cNvSpPr/>
            <p:nvPr/>
          </p:nvSpPr>
          <p:spPr>
            <a:xfrm rot="5032387">
              <a:off x="9349324" y="8258479"/>
              <a:ext cx="555091" cy="108194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AC904C8-6DAE-4112-B114-63170B5FC354}"/>
                </a:ext>
              </a:extLst>
            </p:cNvPr>
            <p:cNvSpPr/>
            <p:nvPr/>
          </p:nvSpPr>
          <p:spPr>
            <a:xfrm rot="5032387" flipH="1">
              <a:off x="2281782" y="9655717"/>
              <a:ext cx="5812263" cy="25740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79401C1-37CC-4839-AF2B-53970B427FA4}"/>
                </a:ext>
              </a:extLst>
            </p:cNvPr>
            <p:cNvSpPr/>
            <p:nvPr/>
          </p:nvSpPr>
          <p:spPr>
            <a:xfrm rot="5032387" flipH="1">
              <a:off x="-1136555" y="8538486"/>
              <a:ext cx="10227311" cy="615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D734B59-1729-429B-9D0D-020C8E02D65B}"/>
                </a:ext>
              </a:extLst>
            </p:cNvPr>
            <p:cNvSpPr/>
            <p:nvPr/>
          </p:nvSpPr>
          <p:spPr>
            <a:xfrm rot="5032387">
              <a:off x="4092766" y="3999102"/>
              <a:ext cx="6589927" cy="45179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FA944B6-36F4-4500-91C6-F45102AF1944}"/>
                </a:ext>
              </a:extLst>
            </p:cNvPr>
            <p:cNvSpPr/>
            <p:nvPr/>
          </p:nvSpPr>
          <p:spPr>
            <a:xfrm rot="5032387">
              <a:off x="4901214" y="3068362"/>
              <a:ext cx="7933596" cy="745862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DF108A5-1CD1-40D5-8D30-B278BD9110BF}"/>
                </a:ext>
              </a:extLst>
            </p:cNvPr>
            <p:cNvSpPr/>
            <p:nvPr/>
          </p:nvSpPr>
          <p:spPr>
            <a:xfrm rot="5032387">
              <a:off x="9779321" y="5470709"/>
              <a:ext cx="8021141" cy="440221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41691" h="4642023">
                  <a:moveTo>
                    <a:pt x="0" y="4642023"/>
                  </a:moveTo>
                  <a:cubicBezTo>
                    <a:pt x="790956" y="81067"/>
                    <a:pt x="6135795" y="-1543883"/>
                    <a:pt x="8241691" y="1702243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B6A3487-EF5C-419B-9A92-3D6C33DC950C}"/>
                </a:ext>
              </a:extLst>
            </p:cNvPr>
            <p:cNvGrpSpPr/>
            <p:nvPr/>
          </p:nvGrpSpPr>
          <p:grpSpPr>
            <a:xfrm>
              <a:off x="16866028" y="11916733"/>
              <a:ext cx="2467331" cy="1381979"/>
              <a:chOff x="10835512" y="9443481"/>
              <a:chExt cx="5281321" cy="1047489"/>
            </a:xfrm>
            <a:effectLst/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EAFD27D7-7DD9-4308-BF71-730F81BAE2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848813" y="9443481"/>
                <a:ext cx="76968" cy="919284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3E179DF0-C888-4BB0-969B-E46896DA7D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495439" y="9443481"/>
                <a:ext cx="32528" cy="995778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F5852B55-F8B6-4CF6-AB5E-8907835F01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35512" y="9443481"/>
                <a:ext cx="488082" cy="1047489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A2F88A9B-6A66-44B8-B415-A6EB532481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30152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14BFDBD2-90C4-4DE4-853E-42CDE902CD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32338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E66D30C4-0A2F-4672-A824-E1BC363714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34524" y="9443481"/>
                <a:ext cx="164600" cy="966631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DF452250-2BA4-4458-A35E-EB1B861A56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6710" y="9443481"/>
                <a:ext cx="396362" cy="1008252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61679371-2C1F-452A-930D-9A58F289F9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38896" y="9443481"/>
                <a:ext cx="577937" cy="985105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13167AA-F842-4082-A218-CEB18AD04B59}"/>
                </a:ext>
              </a:extLst>
            </p:cNvPr>
            <p:cNvSpPr/>
            <p:nvPr/>
          </p:nvSpPr>
          <p:spPr>
            <a:xfrm>
              <a:off x="6284500" y="6038334"/>
              <a:ext cx="4047456" cy="1245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89FA6AE-8724-4987-B143-7F7FD9E5D7F7}"/>
                </a:ext>
              </a:extLst>
            </p:cNvPr>
            <p:cNvSpPr/>
            <p:nvPr/>
          </p:nvSpPr>
          <p:spPr>
            <a:xfrm flipH="1">
              <a:off x="13558800" y="6120764"/>
              <a:ext cx="2251133" cy="716421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5F79FB4-FFE5-4F35-8B5D-698F7F4EA9FD}"/>
                </a:ext>
              </a:extLst>
            </p:cNvPr>
            <p:cNvSpPr/>
            <p:nvPr/>
          </p:nvSpPr>
          <p:spPr>
            <a:xfrm>
              <a:off x="11460510" y="6147411"/>
              <a:ext cx="2098289" cy="205753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99AA8E2-160C-463E-B9A2-050402919ABE}"/>
                </a:ext>
              </a:extLst>
            </p:cNvPr>
            <p:cNvSpPr/>
            <p:nvPr/>
          </p:nvSpPr>
          <p:spPr>
            <a:xfrm>
              <a:off x="13530475" y="4204296"/>
              <a:ext cx="2235304" cy="19207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1B42859-202D-45E0-8AF0-A3A530CCA42F}"/>
                </a:ext>
              </a:extLst>
            </p:cNvPr>
            <p:cNvSpPr/>
            <p:nvPr/>
          </p:nvSpPr>
          <p:spPr>
            <a:xfrm flipH="1">
              <a:off x="10281099" y="3703109"/>
              <a:ext cx="3280078" cy="24323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779EC4B-D5D6-428C-BFFE-6C0A88A0CC1B}"/>
                </a:ext>
              </a:extLst>
            </p:cNvPr>
            <p:cNvSpPr/>
            <p:nvPr/>
          </p:nvSpPr>
          <p:spPr>
            <a:xfrm flipH="1">
              <a:off x="10300151" y="3684059"/>
              <a:ext cx="623192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14A2ABF-1B5B-4F67-8BF4-8CB8614432FD}"/>
                </a:ext>
              </a:extLst>
            </p:cNvPr>
            <p:cNvSpPr/>
            <p:nvPr/>
          </p:nvSpPr>
          <p:spPr>
            <a:xfrm>
              <a:off x="7017738" y="7115690"/>
              <a:ext cx="3421501" cy="657988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9AFC8EB-19A0-4AB1-923B-86A9AC79F0D2}"/>
                </a:ext>
              </a:extLst>
            </p:cNvPr>
            <p:cNvSpPr/>
            <p:nvPr/>
          </p:nvSpPr>
          <p:spPr>
            <a:xfrm>
              <a:off x="14108271" y="4204296"/>
              <a:ext cx="1657507" cy="201406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15F9C28-5B5B-4ADD-AD73-5CA056CDF888}"/>
                </a:ext>
              </a:extLst>
            </p:cNvPr>
            <p:cNvSpPr/>
            <p:nvPr/>
          </p:nvSpPr>
          <p:spPr>
            <a:xfrm>
              <a:off x="3904159" y="3078468"/>
              <a:ext cx="11906432" cy="3528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9D02D69-1A06-4F77-B51A-2F256E11F4AF}"/>
                </a:ext>
              </a:extLst>
            </p:cNvPr>
            <p:cNvSpPr/>
            <p:nvPr/>
          </p:nvSpPr>
          <p:spPr>
            <a:xfrm flipH="1">
              <a:off x="10281100" y="3703109"/>
              <a:ext cx="3038651" cy="22786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8A0A83F-51F6-4329-B5B7-D26BCDB1FB11}"/>
                </a:ext>
              </a:extLst>
            </p:cNvPr>
            <p:cNvSpPr/>
            <p:nvPr/>
          </p:nvSpPr>
          <p:spPr>
            <a:xfrm flipH="1">
              <a:off x="10300150" y="3684059"/>
              <a:ext cx="527451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9CBC3E7-2523-4873-8ACF-5868123FE9BA}"/>
                </a:ext>
              </a:extLst>
            </p:cNvPr>
            <p:cNvSpPr/>
            <p:nvPr/>
          </p:nvSpPr>
          <p:spPr>
            <a:xfrm flipH="1">
              <a:off x="10359167" y="3703109"/>
              <a:ext cx="3014411" cy="74277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C4A8CCE-48F6-4020-A921-643B113A8582}"/>
                </a:ext>
              </a:extLst>
            </p:cNvPr>
            <p:cNvSpPr/>
            <p:nvPr/>
          </p:nvSpPr>
          <p:spPr>
            <a:xfrm rot="9720044">
              <a:off x="2836978" y="9674658"/>
              <a:ext cx="432264" cy="1705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2B5AB4B-BD0B-4504-A853-3B791C75FFDD}"/>
                </a:ext>
              </a:extLst>
            </p:cNvPr>
            <p:cNvSpPr/>
            <p:nvPr/>
          </p:nvSpPr>
          <p:spPr>
            <a:xfrm rot="1813630">
              <a:off x="4208877" y="7999979"/>
              <a:ext cx="688728" cy="17198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0CD671B-912D-4903-95AA-D5BFAE39DE26}"/>
                </a:ext>
              </a:extLst>
            </p:cNvPr>
            <p:cNvSpPr/>
            <p:nvPr/>
          </p:nvSpPr>
          <p:spPr>
            <a:xfrm rot="1813630">
              <a:off x="2535038" y="8422807"/>
              <a:ext cx="3830158" cy="9833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44BDE48-89F6-4731-97EF-55706BA881C2}"/>
                </a:ext>
              </a:extLst>
            </p:cNvPr>
            <p:cNvSpPr/>
            <p:nvPr/>
          </p:nvSpPr>
          <p:spPr>
            <a:xfrm rot="1813630">
              <a:off x="5427520" y="11472107"/>
              <a:ext cx="6788390" cy="10432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359D44D-20AD-4684-8CA0-25AA687B8ED3}"/>
                </a:ext>
              </a:extLst>
            </p:cNvPr>
            <p:cNvSpPr/>
            <p:nvPr/>
          </p:nvSpPr>
          <p:spPr>
            <a:xfrm rot="1813630">
              <a:off x="5249568" y="10835619"/>
              <a:ext cx="2624899" cy="179572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172DF73-19F2-40F5-B528-5C5AA004E327}"/>
                </a:ext>
              </a:extLst>
            </p:cNvPr>
            <p:cNvSpPr/>
            <p:nvPr/>
          </p:nvSpPr>
          <p:spPr>
            <a:xfrm rot="1813630">
              <a:off x="5137070" y="10327636"/>
              <a:ext cx="856503" cy="27202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9F099D0-2745-463C-95A2-ADF2136C7D65}"/>
                </a:ext>
              </a:extLst>
            </p:cNvPr>
            <p:cNvSpPr/>
            <p:nvPr/>
          </p:nvSpPr>
          <p:spPr>
            <a:xfrm rot="1813630">
              <a:off x="4145766" y="9841039"/>
              <a:ext cx="784644" cy="41427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A1BF747-A609-4C1D-BA68-4B9319A0BF96}"/>
                </a:ext>
              </a:extLst>
            </p:cNvPr>
            <p:cNvSpPr/>
            <p:nvPr/>
          </p:nvSpPr>
          <p:spPr>
            <a:xfrm rot="1813630">
              <a:off x="3450759" y="9649563"/>
              <a:ext cx="1591836" cy="38671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DC534FD-6910-4626-A26F-BB3C44F34919}"/>
                </a:ext>
              </a:extLst>
            </p:cNvPr>
            <p:cNvSpPr/>
            <p:nvPr/>
          </p:nvSpPr>
          <p:spPr>
            <a:xfrm rot="5032387" flipH="1" flipV="1">
              <a:off x="4561127" y="5149734"/>
              <a:ext cx="3312360" cy="87708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FB06B86-BAD7-4269-BDF9-0B6B7CD730FF}"/>
                </a:ext>
              </a:extLst>
            </p:cNvPr>
            <p:cNvSpPr/>
            <p:nvPr/>
          </p:nvSpPr>
          <p:spPr>
            <a:xfrm rot="5032387" flipH="1" flipV="1">
              <a:off x="3920905" y="7865461"/>
              <a:ext cx="862423" cy="2198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140722B-3D8B-493C-A06C-1EADFBCDC482}"/>
                </a:ext>
              </a:extLst>
            </p:cNvPr>
            <p:cNvSpPr/>
            <p:nvPr/>
          </p:nvSpPr>
          <p:spPr>
            <a:xfrm rot="5032387" flipH="1" flipV="1">
              <a:off x="4592175" y="6352545"/>
              <a:ext cx="6415608" cy="82520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43A5A78-403F-49A9-B1FB-1EC90AA076D0}"/>
                </a:ext>
              </a:extLst>
            </p:cNvPr>
            <p:cNvSpPr/>
            <p:nvPr/>
          </p:nvSpPr>
          <p:spPr>
            <a:xfrm rot="5032387" flipH="1" flipV="1">
              <a:off x="7808727" y="4515773"/>
              <a:ext cx="653534" cy="44134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92052AF-F2E0-4CC3-9345-7FDAC149159E}"/>
                </a:ext>
              </a:extLst>
            </p:cNvPr>
            <p:cNvSpPr/>
            <p:nvPr/>
          </p:nvSpPr>
          <p:spPr>
            <a:xfrm rot="5032387" flipH="1" flipV="1">
              <a:off x="4163693" y="5263166"/>
              <a:ext cx="2202446" cy="197098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8A2981A-29CB-4138-AE6D-20B0F65D0CE5}"/>
                </a:ext>
              </a:extLst>
            </p:cNvPr>
            <p:cNvSpPr/>
            <p:nvPr/>
          </p:nvSpPr>
          <p:spPr>
            <a:xfrm rot="5032387" flipH="1" flipV="1">
              <a:off x="4513999" y="5420407"/>
              <a:ext cx="2735994" cy="9874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8AB1099-834A-449D-BEC8-CCB22D275031}"/>
                </a:ext>
              </a:extLst>
            </p:cNvPr>
            <p:cNvSpPr/>
            <p:nvPr/>
          </p:nvSpPr>
          <p:spPr>
            <a:xfrm rot="5032387" flipH="1" flipV="1">
              <a:off x="3603403" y="6210769"/>
              <a:ext cx="901731" cy="243827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F0BF09B-44DB-4B97-BF40-19C82D540E31}"/>
                </a:ext>
              </a:extLst>
            </p:cNvPr>
            <p:cNvSpPr/>
            <p:nvPr/>
          </p:nvSpPr>
          <p:spPr>
            <a:xfrm rot="11126450">
              <a:off x="5544217" y="4027284"/>
              <a:ext cx="1752781" cy="151451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6E6BB83-33E2-4A63-9B02-64806C3F511E}"/>
                </a:ext>
              </a:extLst>
            </p:cNvPr>
            <p:cNvSpPr/>
            <p:nvPr/>
          </p:nvSpPr>
          <p:spPr>
            <a:xfrm rot="5032387" flipV="1">
              <a:off x="3201911" y="4288421"/>
              <a:ext cx="3737048" cy="309764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844FFDE-2B6F-456C-BD7F-89FB44FA9237}"/>
                </a:ext>
              </a:extLst>
            </p:cNvPr>
            <p:cNvSpPr/>
            <p:nvPr/>
          </p:nvSpPr>
          <p:spPr>
            <a:xfrm rot="5032387" flipV="1">
              <a:off x="4451557" y="4996288"/>
              <a:ext cx="2980243" cy="13841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5E285DB-B16D-427B-9624-9C39E746A8F8}"/>
                </a:ext>
              </a:extLst>
            </p:cNvPr>
            <p:cNvSpPr/>
            <p:nvPr/>
          </p:nvSpPr>
          <p:spPr>
            <a:xfrm rot="16817980">
              <a:off x="794398" y="5589941"/>
              <a:ext cx="5788757" cy="19781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A0FEB42-5CC0-4973-8617-191F25ABCAE8}"/>
                </a:ext>
              </a:extLst>
            </p:cNvPr>
            <p:cNvSpPr/>
            <p:nvPr/>
          </p:nvSpPr>
          <p:spPr>
            <a:xfrm rot="16817980">
              <a:off x="-234040" y="6439038"/>
              <a:ext cx="7755972" cy="22564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44D5C004-F025-4A1E-A320-CEABE0EF30EB}"/>
                </a:ext>
              </a:extLst>
            </p:cNvPr>
            <p:cNvSpPr/>
            <p:nvPr/>
          </p:nvSpPr>
          <p:spPr>
            <a:xfrm rot="5032387" flipV="1">
              <a:off x="3891447" y="5806425"/>
              <a:ext cx="2290016" cy="6566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D209372-9211-4CE5-88D6-339D645E832F}"/>
                </a:ext>
              </a:extLst>
            </p:cNvPr>
            <p:cNvSpPr/>
            <p:nvPr/>
          </p:nvSpPr>
          <p:spPr>
            <a:xfrm rot="5032387" flipV="1">
              <a:off x="4046721" y="5894898"/>
              <a:ext cx="2518475" cy="1801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E4B177C-2B72-4E26-B90F-030E4D0A0F37}"/>
                </a:ext>
              </a:extLst>
            </p:cNvPr>
            <p:cNvSpPr/>
            <p:nvPr/>
          </p:nvSpPr>
          <p:spPr>
            <a:xfrm rot="16817980">
              <a:off x="1066964" y="5575938"/>
              <a:ext cx="9154248" cy="60709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C135370-2F6F-407B-B686-1B98DA2D0AB3}"/>
                </a:ext>
              </a:extLst>
            </p:cNvPr>
            <p:cNvSpPr/>
            <p:nvPr/>
          </p:nvSpPr>
          <p:spPr>
            <a:xfrm rot="5032387">
              <a:off x="12035153" y="7470766"/>
              <a:ext cx="976161" cy="203965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2F5B62E-DC27-44E2-9841-85AD1625DC5D}"/>
                </a:ext>
              </a:extLst>
            </p:cNvPr>
            <p:cNvSpPr/>
            <p:nvPr/>
          </p:nvSpPr>
          <p:spPr>
            <a:xfrm rot="5032387">
              <a:off x="10579330" y="8145474"/>
              <a:ext cx="873073" cy="10222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4EFC6FF-06FC-4E9F-B14D-9CBB1FB0313C}"/>
                </a:ext>
              </a:extLst>
            </p:cNvPr>
            <p:cNvSpPr/>
            <p:nvPr/>
          </p:nvSpPr>
          <p:spPr>
            <a:xfrm rot="5032387">
              <a:off x="11222021" y="8521133"/>
              <a:ext cx="1244756" cy="6173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57B0209-51EA-4033-A016-9D5FDB20FE2E}"/>
                </a:ext>
              </a:extLst>
            </p:cNvPr>
            <p:cNvSpPr/>
            <p:nvPr/>
          </p:nvSpPr>
          <p:spPr>
            <a:xfrm rot="5032387">
              <a:off x="4643216" y="2120911"/>
              <a:ext cx="5745480" cy="74260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9" name="Picture 168">
            <a:extLst>
              <a:ext uri="{FF2B5EF4-FFF2-40B4-BE49-F238E27FC236}">
                <a16:creationId xmlns:a16="http://schemas.microsoft.com/office/drawing/2014/main" id="{FC2ED054-873F-4EC2-B1CA-1A4F0BE82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83" y="1796646"/>
            <a:ext cx="2130281" cy="1704225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C23F9331-0943-4567-991E-E17D6F8F6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8337" y="3710865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1" name="Group 170">
            <a:extLst>
              <a:ext uri="{FF2B5EF4-FFF2-40B4-BE49-F238E27FC236}">
                <a16:creationId xmlns:a16="http://schemas.microsoft.com/office/drawing/2014/main" id="{45EFEA73-6965-4DD2-865A-FBC1AA6C8245}"/>
              </a:ext>
            </a:extLst>
          </p:cNvPr>
          <p:cNvGrpSpPr/>
          <p:nvPr/>
        </p:nvGrpSpPr>
        <p:grpSpPr>
          <a:xfrm>
            <a:off x="10914126" y="12642456"/>
            <a:ext cx="8698562" cy="1528296"/>
            <a:chOff x="9138642" y="12788053"/>
            <a:chExt cx="8679147" cy="1528296"/>
          </a:xfrm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4A6D2BAC-70E1-4184-891B-1B3C436BB00C}"/>
                </a:ext>
              </a:extLst>
            </p:cNvPr>
            <p:cNvSpPr/>
            <p:nvPr/>
          </p:nvSpPr>
          <p:spPr>
            <a:xfrm>
              <a:off x="9138642" y="12788053"/>
              <a:ext cx="8679147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D9E8DD40-0D96-423A-8AD5-9B065031A572}"/>
                </a:ext>
              </a:extLst>
            </p:cNvPr>
            <p:cNvGrpSpPr/>
            <p:nvPr/>
          </p:nvGrpSpPr>
          <p:grpSpPr>
            <a:xfrm>
              <a:off x="9483888" y="12826476"/>
              <a:ext cx="8055196" cy="1402793"/>
              <a:chOff x="9912766" y="9987798"/>
              <a:chExt cx="8055196" cy="1402793"/>
            </a:xfrm>
          </p:grpSpPr>
          <p:pic>
            <p:nvPicPr>
              <p:cNvPr id="174" name="Picture 173">
                <a:extLst>
                  <a:ext uri="{FF2B5EF4-FFF2-40B4-BE49-F238E27FC236}">
                    <a16:creationId xmlns:a16="http://schemas.microsoft.com/office/drawing/2014/main" id="{BFACB2D7-BCD1-4030-A02F-29001F88C0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ement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912766" y="9987798"/>
                <a:ext cx="8055196" cy="136142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14B31760-729B-4DFE-B0C6-E83EEE6A2DB9}"/>
                  </a:ext>
                </a:extLst>
              </p:cNvPr>
              <p:cNvSpPr/>
              <p:nvPr/>
            </p:nvSpPr>
            <p:spPr>
              <a:xfrm rot="20004495">
                <a:off x="10405900" y="104279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551DCEB9-FB93-4250-A7CD-C57DEDBE8512}"/>
                  </a:ext>
                </a:extLst>
              </p:cNvPr>
              <p:cNvSpPr/>
              <p:nvPr/>
            </p:nvSpPr>
            <p:spPr>
              <a:xfrm rot="20004495">
                <a:off x="11384533" y="10228233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AB51B4F1-C6F3-4298-BC78-93052991AC57}"/>
                  </a:ext>
                </a:extLst>
              </p:cNvPr>
              <p:cNvSpPr/>
              <p:nvPr/>
            </p:nvSpPr>
            <p:spPr>
              <a:xfrm rot="20004495">
                <a:off x="11153077" y="11104143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C4745F8C-0D5F-4247-BE90-3FA28732B4EE}"/>
                  </a:ext>
                </a:extLst>
              </p:cNvPr>
              <p:cNvSpPr/>
              <p:nvPr/>
            </p:nvSpPr>
            <p:spPr>
              <a:xfrm rot="20004495">
                <a:off x="12035503" y="10873572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195FBCB4-D579-413E-9D93-C3379DED401D}"/>
                  </a:ext>
                </a:extLst>
              </p:cNvPr>
              <p:cNvSpPr/>
              <p:nvPr/>
            </p:nvSpPr>
            <p:spPr>
              <a:xfrm rot="20004495">
                <a:off x="10500326" y="10334976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2CA9D779-6A8A-45D4-B7D1-685909328988}"/>
                  </a:ext>
                </a:extLst>
              </p:cNvPr>
              <p:cNvSpPr/>
              <p:nvPr/>
            </p:nvSpPr>
            <p:spPr>
              <a:xfrm rot="20004495">
                <a:off x="11040071" y="10521436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597DE888-D15B-4EF3-A3A9-A098C7B3ACEB}"/>
                  </a:ext>
                </a:extLst>
              </p:cNvPr>
              <p:cNvSpPr/>
              <p:nvPr/>
            </p:nvSpPr>
            <p:spPr>
              <a:xfrm rot="20004495">
                <a:off x="10863100" y="108851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040BED3B-4646-4BCB-9578-4D059FF9E151}"/>
                  </a:ext>
                </a:extLst>
              </p:cNvPr>
              <p:cNvSpPr/>
              <p:nvPr/>
            </p:nvSpPr>
            <p:spPr>
              <a:xfrm rot="20004495">
                <a:off x="10957141" y="10790548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C3D3DC23-53BD-47D4-928A-9DF7A8625DC1}"/>
                  </a:ext>
                </a:extLst>
              </p:cNvPr>
              <p:cNvSpPr/>
              <p:nvPr/>
            </p:nvSpPr>
            <p:spPr>
              <a:xfrm rot="20004495">
                <a:off x="12283456" y="103553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B3E3B579-59AB-44EC-8AFE-8416B779C079}"/>
                  </a:ext>
                </a:extLst>
              </p:cNvPr>
              <p:cNvSpPr/>
              <p:nvPr/>
            </p:nvSpPr>
            <p:spPr>
              <a:xfrm rot="20004495">
                <a:off x="13451559" y="10244386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2A1D9BA7-9305-4830-BF99-B2BDE7DA17F7}"/>
                  </a:ext>
                </a:extLst>
              </p:cNvPr>
              <p:cNvSpPr/>
              <p:nvPr/>
            </p:nvSpPr>
            <p:spPr>
              <a:xfrm rot="20004495">
                <a:off x="13135761" y="10332817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D5C5A05E-01A2-4AE8-AB10-4C41C63AFE75}"/>
                  </a:ext>
                </a:extLst>
              </p:cNvPr>
              <p:cNvSpPr/>
              <p:nvPr/>
            </p:nvSpPr>
            <p:spPr>
              <a:xfrm rot="20004495">
                <a:off x="13913059" y="10801067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44E58527-35A8-4246-A402-6DB533F5139D}"/>
                  </a:ext>
                </a:extLst>
              </p:cNvPr>
              <p:cNvSpPr/>
              <p:nvPr/>
            </p:nvSpPr>
            <p:spPr>
              <a:xfrm rot="20004495">
                <a:off x="12124024" y="10883503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CA04759B-DF63-4CCF-8F78-DF3525CBE849}"/>
                  </a:ext>
                </a:extLst>
              </p:cNvPr>
              <p:cNvSpPr/>
              <p:nvPr/>
            </p:nvSpPr>
            <p:spPr>
              <a:xfrm rot="20004495">
                <a:off x="12588256" y="106601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DCA062E1-EE9C-4B03-954C-8304FF48075D}"/>
                  </a:ext>
                </a:extLst>
              </p:cNvPr>
              <p:cNvSpPr/>
              <p:nvPr/>
            </p:nvSpPr>
            <p:spPr>
              <a:xfrm rot="20004495">
                <a:off x="12740656" y="108125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7BCC1401-CBBF-45D3-9D23-948982EA15FE}"/>
                  </a:ext>
                </a:extLst>
              </p:cNvPr>
              <p:cNvSpPr/>
              <p:nvPr/>
            </p:nvSpPr>
            <p:spPr>
              <a:xfrm rot="20004495">
                <a:off x="12834697" y="1071804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DB332B04-88F6-46DE-8437-C81994515BD2}"/>
                  </a:ext>
                </a:extLst>
              </p:cNvPr>
              <p:cNvSpPr/>
              <p:nvPr/>
            </p:nvSpPr>
            <p:spPr>
              <a:xfrm rot="20004495">
                <a:off x="14228832" y="104519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B7EE7D1B-C71A-4100-8AC1-24C6D6836C51}"/>
                  </a:ext>
                </a:extLst>
              </p:cNvPr>
              <p:cNvSpPr/>
              <p:nvPr/>
            </p:nvSpPr>
            <p:spPr>
              <a:xfrm rot="20004495">
                <a:off x="15410625" y="10659752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2101EB93-7A87-4D43-9022-65897F5B113C}"/>
                  </a:ext>
                </a:extLst>
              </p:cNvPr>
              <p:cNvSpPr/>
              <p:nvPr/>
            </p:nvSpPr>
            <p:spPr>
              <a:xfrm rot="20004495">
                <a:off x="14976009" y="11128144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A099DFF7-4969-4055-98BB-32D3E62D6C84}"/>
                  </a:ext>
                </a:extLst>
              </p:cNvPr>
              <p:cNvSpPr/>
              <p:nvPr/>
            </p:nvSpPr>
            <p:spPr>
              <a:xfrm rot="20004495">
                <a:off x="15858435" y="10897573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B38D7CCE-8A39-4DE9-978C-8C2491D83AAE}"/>
                  </a:ext>
                </a:extLst>
              </p:cNvPr>
              <p:cNvSpPr/>
              <p:nvPr/>
            </p:nvSpPr>
            <p:spPr>
              <a:xfrm rot="20004495">
                <a:off x="14323258" y="10358977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6823C155-8BBC-44D2-A352-74E7994639BC}"/>
                  </a:ext>
                </a:extLst>
              </p:cNvPr>
              <p:cNvSpPr/>
              <p:nvPr/>
            </p:nvSpPr>
            <p:spPr>
              <a:xfrm rot="20004495">
                <a:off x="14140117" y="10962679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764EA39E-C1C8-4577-9117-A1F515AFE231}"/>
                  </a:ext>
                </a:extLst>
              </p:cNvPr>
              <p:cNvSpPr/>
              <p:nvPr/>
            </p:nvSpPr>
            <p:spPr>
              <a:xfrm rot="20004495">
                <a:off x="14686032" y="109091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40D56A65-C1AE-47D3-81EF-F71FC4C85160}"/>
                  </a:ext>
                </a:extLst>
              </p:cNvPr>
              <p:cNvSpPr/>
              <p:nvPr/>
            </p:nvSpPr>
            <p:spPr>
              <a:xfrm rot="20004495">
                <a:off x="14797628" y="1017935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710B8891-BBA9-4829-8E16-BB069792F574}"/>
                  </a:ext>
                </a:extLst>
              </p:cNvPr>
              <p:cNvSpPr/>
              <p:nvPr/>
            </p:nvSpPr>
            <p:spPr>
              <a:xfrm rot="20004495">
                <a:off x="16014742" y="104279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6CB8C574-AB31-42B5-9514-AF5111536E3F}"/>
                  </a:ext>
                </a:extLst>
              </p:cNvPr>
              <p:cNvSpPr/>
              <p:nvPr/>
            </p:nvSpPr>
            <p:spPr>
              <a:xfrm rot="20004495">
                <a:off x="16891122" y="10269987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1D62E363-2B6D-406E-8F52-C84A39F44F3E}"/>
                  </a:ext>
                </a:extLst>
              </p:cNvPr>
              <p:cNvSpPr/>
              <p:nvPr/>
            </p:nvSpPr>
            <p:spPr>
              <a:xfrm rot="20004495">
                <a:off x="16761919" y="11046995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367A49C8-F490-4F1B-B6F8-E0475F19E466}"/>
                  </a:ext>
                </a:extLst>
              </p:cNvPr>
              <p:cNvSpPr/>
              <p:nvPr/>
            </p:nvSpPr>
            <p:spPr>
              <a:xfrm rot="20004495">
                <a:off x="17644345" y="10873574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17D07703-EFD6-4BFA-8060-41C6BFE69F7B}"/>
                  </a:ext>
                </a:extLst>
              </p:cNvPr>
              <p:cNvSpPr/>
              <p:nvPr/>
            </p:nvSpPr>
            <p:spPr>
              <a:xfrm rot="20004495">
                <a:off x="15541293" y="10192284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234DD136-3F77-4B5D-AD3F-EFF3BB968EB7}"/>
                  </a:ext>
                </a:extLst>
              </p:cNvPr>
              <p:cNvSpPr/>
              <p:nvPr/>
            </p:nvSpPr>
            <p:spPr>
              <a:xfrm rot="20004495">
                <a:off x="16319542" y="107327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41A97FC6-858E-4565-9DDF-7861D966B3A1}"/>
                  </a:ext>
                </a:extLst>
              </p:cNvPr>
              <p:cNvSpPr/>
              <p:nvPr/>
            </p:nvSpPr>
            <p:spPr>
              <a:xfrm rot="20004495">
                <a:off x="16471942" y="108851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29141119-987A-4B1A-B6D9-ABD510E4CE40}"/>
                  </a:ext>
                </a:extLst>
              </p:cNvPr>
              <p:cNvSpPr/>
              <p:nvPr/>
            </p:nvSpPr>
            <p:spPr>
              <a:xfrm rot="20004495">
                <a:off x="16224991" y="10988114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1E28F517-6B24-4756-8202-4252BA7E4975}"/>
                  </a:ext>
                </a:extLst>
              </p:cNvPr>
              <p:cNvSpPr txBox="1"/>
              <p:nvPr/>
            </p:nvSpPr>
            <p:spPr>
              <a:xfrm>
                <a:off x="11807885" y="10360486"/>
                <a:ext cx="3770824" cy="707886"/>
              </a:xfrm>
              <a:prstGeom prst="rect">
                <a:avLst/>
              </a:prstGeom>
              <a:noFill/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 wrap="square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50000"/>
                      </a:srgbClr>
                    </a:solidFill>
                    <a:effectLst>
                      <a:glow rad="190500">
                        <a:srgbClr val="FFFAEC"/>
                      </a:glo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EMF Realm</a:t>
                </a:r>
              </a:p>
            </p:txBody>
          </p:sp>
        </p:grpSp>
      </p:grpSp>
      <p:pic>
        <p:nvPicPr>
          <p:cNvPr id="208" name="Picture 207">
            <a:extLst>
              <a:ext uri="{FF2B5EF4-FFF2-40B4-BE49-F238E27FC236}">
                <a16:creationId xmlns:a16="http://schemas.microsoft.com/office/drawing/2014/main" id="{2A347E58-11AA-4CA6-AA27-4148153F0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888" y="10716281"/>
            <a:ext cx="1908401" cy="1449336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3455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3242119C-EE90-4C96-A7B3-1EF519597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46297" y="2934445"/>
            <a:ext cx="12044080" cy="8082896"/>
          </a:xfrm>
          <a:prstGeom prst="rect">
            <a:avLst/>
          </a:prstGeom>
        </p:spPr>
      </p:pic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235F9D7-3295-45F4-91D1-C7F40AF81938}"/>
              </a:ext>
            </a:extLst>
          </p:cNvPr>
          <p:cNvGrpSpPr/>
          <p:nvPr/>
        </p:nvGrpSpPr>
        <p:grpSpPr>
          <a:xfrm>
            <a:off x="7890312" y="4280047"/>
            <a:ext cx="2097459" cy="6383873"/>
            <a:chOff x="7916037" y="3556029"/>
            <a:chExt cx="2616627" cy="796402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4A39C1A-2D43-4D86-A02C-D265A960F9C8}"/>
                </a:ext>
              </a:extLst>
            </p:cNvPr>
            <p:cNvSpPr/>
            <p:nvPr/>
          </p:nvSpPr>
          <p:spPr>
            <a:xfrm>
              <a:off x="8368253" y="3556029"/>
              <a:ext cx="2164411" cy="7964025"/>
            </a:xfrm>
            <a:custGeom>
              <a:avLst/>
              <a:gdLst>
                <a:gd name="connsiteX0" fmla="*/ 0 w 2164411"/>
                <a:gd name="connsiteY0" fmla="*/ 0 h 7964025"/>
                <a:gd name="connsiteX1" fmla="*/ 497815 w 2164411"/>
                <a:gd name="connsiteY1" fmla="*/ 0 h 7964025"/>
                <a:gd name="connsiteX2" fmla="*/ 1038917 w 2164411"/>
                <a:gd name="connsiteY2" fmla="*/ 0 h 7964025"/>
                <a:gd name="connsiteX3" fmla="*/ 1601664 w 2164411"/>
                <a:gd name="connsiteY3" fmla="*/ 0 h 7964025"/>
                <a:gd name="connsiteX4" fmla="*/ 2164411 w 2164411"/>
                <a:gd name="connsiteY4" fmla="*/ 0 h 7964025"/>
                <a:gd name="connsiteX5" fmla="*/ 2164411 w 2164411"/>
                <a:gd name="connsiteY5" fmla="*/ 329938 h 7964025"/>
                <a:gd name="connsiteX6" fmla="*/ 2164411 w 2164411"/>
                <a:gd name="connsiteY6" fmla="*/ 898797 h 7964025"/>
                <a:gd name="connsiteX7" fmla="*/ 2164411 w 2164411"/>
                <a:gd name="connsiteY7" fmla="*/ 1626937 h 7964025"/>
                <a:gd name="connsiteX8" fmla="*/ 2164411 w 2164411"/>
                <a:gd name="connsiteY8" fmla="*/ 2275436 h 7964025"/>
                <a:gd name="connsiteX9" fmla="*/ 2164411 w 2164411"/>
                <a:gd name="connsiteY9" fmla="*/ 2764654 h 7964025"/>
                <a:gd name="connsiteX10" fmla="*/ 2164411 w 2164411"/>
                <a:gd name="connsiteY10" fmla="*/ 3413154 h 7964025"/>
                <a:gd name="connsiteX11" fmla="*/ 2164411 w 2164411"/>
                <a:gd name="connsiteY11" fmla="*/ 3822732 h 7964025"/>
                <a:gd name="connsiteX12" fmla="*/ 2164411 w 2164411"/>
                <a:gd name="connsiteY12" fmla="*/ 4391591 h 7964025"/>
                <a:gd name="connsiteX13" fmla="*/ 2164411 w 2164411"/>
                <a:gd name="connsiteY13" fmla="*/ 4721529 h 7964025"/>
                <a:gd name="connsiteX14" fmla="*/ 2164411 w 2164411"/>
                <a:gd name="connsiteY14" fmla="*/ 5449669 h 7964025"/>
                <a:gd name="connsiteX15" fmla="*/ 2164411 w 2164411"/>
                <a:gd name="connsiteY15" fmla="*/ 6018527 h 7964025"/>
                <a:gd name="connsiteX16" fmla="*/ 2164411 w 2164411"/>
                <a:gd name="connsiteY16" fmla="*/ 6746667 h 7964025"/>
                <a:gd name="connsiteX17" fmla="*/ 2164411 w 2164411"/>
                <a:gd name="connsiteY17" fmla="*/ 7235886 h 7964025"/>
                <a:gd name="connsiteX18" fmla="*/ 2164411 w 2164411"/>
                <a:gd name="connsiteY18" fmla="*/ 7964025 h 7964025"/>
                <a:gd name="connsiteX19" fmla="*/ 1623308 w 2164411"/>
                <a:gd name="connsiteY19" fmla="*/ 7964025 h 7964025"/>
                <a:gd name="connsiteX20" fmla="*/ 1082206 w 2164411"/>
                <a:gd name="connsiteY20" fmla="*/ 7964025 h 7964025"/>
                <a:gd name="connsiteX21" fmla="*/ 606035 w 2164411"/>
                <a:gd name="connsiteY21" fmla="*/ 7964025 h 7964025"/>
                <a:gd name="connsiteX22" fmla="*/ 0 w 2164411"/>
                <a:gd name="connsiteY22" fmla="*/ 7964025 h 7964025"/>
                <a:gd name="connsiteX23" fmla="*/ 0 w 2164411"/>
                <a:gd name="connsiteY23" fmla="*/ 7474806 h 7964025"/>
                <a:gd name="connsiteX24" fmla="*/ 0 w 2164411"/>
                <a:gd name="connsiteY24" fmla="*/ 6905947 h 7964025"/>
                <a:gd name="connsiteX25" fmla="*/ 0 w 2164411"/>
                <a:gd name="connsiteY25" fmla="*/ 6177808 h 7964025"/>
                <a:gd name="connsiteX26" fmla="*/ 0 w 2164411"/>
                <a:gd name="connsiteY26" fmla="*/ 5449669 h 7964025"/>
                <a:gd name="connsiteX27" fmla="*/ 0 w 2164411"/>
                <a:gd name="connsiteY27" fmla="*/ 4801169 h 7964025"/>
                <a:gd name="connsiteX28" fmla="*/ 0 w 2164411"/>
                <a:gd name="connsiteY28" fmla="*/ 4311951 h 7964025"/>
                <a:gd name="connsiteX29" fmla="*/ 0 w 2164411"/>
                <a:gd name="connsiteY29" fmla="*/ 3982013 h 7964025"/>
                <a:gd name="connsiteX30" fmla="*/ 0 w 2164411"/>
                <a:gd name="connsiteY30" fmla="*/ 3492794 h 7964025"/>
                <a:gd name="connsiteX31" fmla="*/ 0 w 2164411"/>
                <a:gd name="connsiteY31" fmla="*/ 2844295 h 7964025"/>
                <a:gd name="connsiteX32" fmla="*/ 0 w 2164411"/>
                <a:gd name="connsiteY32" fmla="*/ 2116155 h 7964025"/>
                <a:gd name="connsiteX33" fmla="*/ 0 w 2164411"/>
                <a:gd name="connsiteY33" fmla="*/ 1786217 h 7964025"/>
                <a:gd name="connsiteX34" fmla="*/ 0 w 2164411"/>
                <a:gd name="connsiteY34" fmla="*/ 1456279 h 7964025"/>
                <a:gd name="connsiteX35" fmla="*/ 0 w 2164411"/>
                <a:gd name="connsiteY35" fmla="*/ 728139 h 7964025"/>
                <a:gd name="connsiteX36" fmla="*/ 0 w 2164411"/>
                <a:gd name="connsiteY36" fmla="*/ 0 h 796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64411" h="7964025" fill="none" extrusionOk="0">
                  <a:moveTo>
                    <a:pt x="0" y="0"/>
                  </a:moveTo>
                  <a:cubicBezTo>
                    <a:pt x="174197" y="-17719"/>
                    <a:pt x="356072" y="29226"/>
                    <a:pt x="497815" y="0"/>
                  </a:cubicBezTo>
                  <a:cubicBezTo>
                    <a:pt x="639559" y="-29226"/>
                    <a:pt x="892938" y="26552"/>
                    <a:pt x="1038917" y="0"/>
                  </a:cubicBezTo>
                  <a:cubicBezTo>
                    <a:pt x="1184896" y="-26552"/>
                    <a:pt x="1354285" y="45808"/>
                    <a:pt x="1601664" y="0"/>
                  </a:cubicBezTo>
                  <a:cubicBezTo>
                    <a:pt x="1849043" y="-45808"/>
                    <a:pt x="1952300" y="47523"/>
                    <a:pt x="2164411" y="0"/>
                  </a:cubicBezTo>
                  <a:cubicBezTo>
                    <a:pt x="2189202" y="68319"/>
                    <a:pt x="2155040" y="224194"/>
                    <a:pt x="2164411" y="329938"/>
                  </a:cubicBezTo>
                  <a:cubicBezTo>
                    <a:pt x="2173782" y="435682"/>
                    <a:pt x="2132424" y="665693"/>
                    <a:pt x="2164411" y="898797"/>
                  </a:cubicBezTo>
                  <a:cubicBezTo>
                    <a:pt x="2196398" y="1131901"/>
                    <a:pt x="2145088" y="1307840"/>
                    <a:pt x="2164411" y="1626937"/>
                  </a:cubicBezTo>
                  <a:cubicBezTo>
                    <a:pt x="2183734" y="1946034"/>
                    <a:pt x="2154390" y="2138681"/>
                    <a:pt x="2164411" y="2275436"/>
                  </a:cubicBezTo>
                  <a:cubicBezTo>
                    <a:pt x="2174432" y="2412191"/>
                    <a:pt x="2137444" y="2622306"/>
                    <a:pt x="2164411" y="2764654"/>
                  </a:cubicBezTo>
                  <a:cubicBezTo>
                    <a:pt x="2191378" y="2907002"/>
                    <a:pt x="2155331" y="3274488"/>
                    <a:pt x="2164411" y="3413154"/>
                  </a:cubicBezTo>
                  <a:cubicBezTo>
                    <a:pt x="2173491" y="3551820"/>
                    <a:pt x="2115603" y="3734910"/>
                    <a:pt x="2164411" y="3822732"/>
                  </a:cubicBezTo>
                  <a:cubicBezTo>
                    <a:pt x="2213219" y="3910554"/>
                    <a:pt x="2126588" y="4151626"/>
                    <a:pt x="2164411" y="4391591"/>
                  </a:cubicBezTo>
                  <a:cubicBezTo>
                    <a:pt x="2202234" y="4631556"/>
                    <a:pt x="2148405" y="4584924"/>
                    <a:pt x="2164411" y="4721529"/>
                  </a:cubicBezTo>
                  <a:cubicBezTo>
                    <a:pt x="2180417" y="4858134"/>
                    <a:pt x="2090074" y="5135329"/>
                    <a:pt x="2164411" y="5449669"/>
                  </a:cubicBezTo>
                  <a:cubicBezTo>
                    <a:pt x="2238748" y="5764009"/>
                    <a:pt x="2158195" y="5878516"/>
                    <a:pt x="2164411" y="6018527"/>
                  </a:cubicBezTo>
                  <a:cubicBezTo>
                    <a:pt x="2170627" y="6158538"/>
                    <a:pt x="2086414" y="6575401"/>
                    <a:pt x="2164411" y="6746667"/>
                  </a:cubicBezTo>
                  <a:cubicBezTo>
                    <a:pt x="2242408" y="6917933"/>
                    <a:pt x="2155585" y="7060395"/>
                    <a:pt x="2164411" y="7235886"/>
                  </a:cubicBezTo>
                  <a:cubicBezTo>
                    <a:pt x="2173237" y="7411377"/>
                    <a:pt x="2122441" y="7749761"/>
                    <a:pt x="2164411" y="7964025"/>
                  </a:cubicBezTo>
                  <a:cubicBezTo>
                    <a:pt x="2008974" y="7965472"/>
                    <a:pt x="1890347" y="7956035"/>
                    <a:pt x="1623308" y="7964025"/>
                  </a:cubicBezTo>
                  <a:cubicBezTo>
                    <a:pt x="1356269" y="7972015"/>
                    <a:pt x="1252145" y="7947775"/>
                    <a:pt x="1082206" y="7964025"/>
                  </a:cubicBezTo>
                  <a:cubicBezTo>
                    <a:pt x="912267" y="7980275"/>
                    <a:pt x="758799" y="7948089"/>
                    <a:pt x="606035" y="7964025"/>
                  </a:cubicBezTo>
                  <a:cubicBezTo>
                    <a:pt x="453271" y="7979961"/>
                    <a:pt x="156116" y="7902078"/>
                    <a:pt x="0" y="7964025"/>
                  </a:cubicBezTo>
                  <a:cubicBezTo>
                    <a:pt x="-36160" y="7850325"/>
                    <a:pt x="20878" y="7634821"/>
                    <a:pt x="0" y="7474806"/>
                  </a:cubicBezTo>
                  <a:cubicBezTo>
                    <a:pt x="-20878" y="7314791"/>
                    <a:pt x="59012" y="7112889"/>
                    <a:pt x="0" y="6905947"/>
                  </a:cubicBezTo>
                  <a:cubicBezTo>
                    <a:pt x="-59012" y="6699005"/>
                    <a:pt x="34165" y="6495724"/>
                    <a:pt x="0" y="6177808"/>
                  </a:cubicBezTo>
                  <a:cubicBezTo>
                    <a:pt x="-34165" y="5859892"/>
                    <a:pt x="22748" y="5664470"/>
                    <a:pt x="0" y="5449669"/>
                  </a:cubicBezTo>
                  <a:cubicBezTo>
                    <a:pt x="-22748" y="5234868"/>
                    <a:pt x="39402" y="4944351"/>
                    <a:pt x="0" y="4801169"/>
                  </a:cubicBezTo>
                  <a:cubicBezTo>
                    <a:pt x="-39402" y="4657987"/>
                    <a:pt x="13741" y="4546703"/>
                    <a:pt x="0" y="4311951"/>
                  </a:cubicBezTo>
                  <a:cubicBezTo>
                    <a:pt x="-13741" y="4077199"/>
                    <a:pt x="7567" y="4116542"/>
                    <a:pt x="0" y="3982013"/>
                  </a:cubicBezTo>
                  <a:cubicBezTo>
                    <a:pt x="-7567" y="3847484"/>
                    <a:pt x="3399" y="3639610"/>
                    <a:pt x="0" y="3492794"/>
                  </a:cubicBezTo>
                  <a:cubicBezTo>
                    <a:pt x="-3399" y="3345978"/>
                    <a:pt x="49452" y="3137313"/>
                    <a:pt x="0" y="2844295"/>
                  </a:cubicBezTo>
                  <a:cubicBezTo>
                    <a:pt x="-49452" y="2551277"/>
                    <a:pt x="42877" y="2444990"/>
                    <a:pt x="0" y="2116155"/>
                  </a:cubicBezTo>
                  <a:cubicBezTo>
                    <a:pt x="-42877" y="1787320"/>
                    <a:pt x="8172" y="1867015"/>
                    <a:pt x="0" y="1786217"/>
                  </a:cubicBezTo>
                  <a:cubicBezTo>
                    <a:pt x="-8172" y="1705419"/>
                    <a:pt x="18349" y="1555657"/>
                    <a:pt x="0" y="1456279"/>
                  </a:cubicBezTo>
                  <a:cubicBezTo>
                    <a:pt x="-18349" y="1356901"/>
                    <a:pt x="53779" y="987613"/>
                    <a:pt x="0" y="728139"/>
                  </a:cubicBezTo>
                  <a:cubicBezTo>
                    <a:pt x="-53779" y="468665"/>
                    <a:pt x="23842" y="264601"/>
                    <a:pt x="0" y="0"/>
                  </a:cubicBezTo>
                  <a:close/>
                </a:path>
                <a:path w="2164411" h="7964025" stroke="0" extrusionOk="0">
                  <a:moveTo>
                    <a:pt x="0" y="0"/>
                  </a:moveTo>
                  <a:cubicBezTo>
                    <a:pt x="207905" y="-30586"/>
                    <a:pt x="376681" y="54114"/>
                    <a:pt x="519459" y="0"/>
                  </a:cubicBezTo>
                  <a:cubicBezTo>
                    <a:pt x="662237" y="-54114"/>
                    <a:pt x="879175" y="18586"/>
                    <a:pt x="995629" y="0"/>
                  </a:cubicBezTo>
                  <a:cubicBezTo>
                    <a:pt x="1112083" y="-18586"/>
                    <a:pt x="1299147" y="46097"/>
                    <a:pt x="1580020" y="0"/>
                  </a:cubicBezTo>
                  <a:cubicBezTo>
                    <a:pt x="1860893" y="-46097"/>
                    <a:pt x="1873658" y="30521"/>
                    <a:pt x="2164411" y="0"/>
                  </a:cubicBezTo>
                  <a:cubicBezTo>
                    <a:pt x="2183722" y="125898"/>
                    <a:pt x="2123690" y="371061"/>
                    <a:pt x="2164411" y="489219"/>
                  </a:cubicBezTo>
                  <a:cubicBezTo>
                    <a:pt x="2205132" y="607377"/>
                    <a:pt x="2117456" y="727378"/>
                    <a:pt x="2164411" y="898797"/>
                  </a:cubicBezTo>
                  <a:cubicBezTo>
                    <a:pt x="2211366" y="1070216"/>
                    <a:pt x="2140187" y="1245126"/>
                    <a:pt x="2164411" y="1467656"/>
                  </a:cubicBezTo>
                  <a:cubicBezTo>
                    <a:pt x="2188635" y="1690186"/>
                    <a:pt x="2116681" y="1860124"/>
                    <a:pt x="2164411" y="2036515"/>
                  </a:cubicBezTo>
                  <a:cubicBezTo>
                    <a:pt x="2212141" y="2212906"/>
                    <a:pt x="2162620" y="2253025"/>
                    <a:pt x="2164411" y="2446093"/>
                  </a:cubicBezTo>
                  <a:cubicBezTo>
                    <a:pt x="2166202" y="2639161"/>
                    <a:pt x="2151835" y="2770611"/>
                    <a:pt x="2164411" y="2855672"/>
                  </a:cubicBezTo>
                  <a:cubicBezTo>
                    <a:pt x="2176987" y="2940733"/>
                    <a:pt x="2153026" y="3206740"/>
                    <a:pt x="2164411" y="3424531"/>
                  </a:cubicBezTo>
                  <a:cubicBezTo>
                    <a:pt x="2175796" y="3642322"/>
                    <a:pt x="2096620" y="3753895"/>
                    <a:pt x="2164411" y="4073030"/>
                  </a:cubicBezTo>
                  <a:cubicBezTo>
                    <a:pt x="2232202" y="4392165"/>
                    <a:pt x="2138825" y="4303932"/>
                    <a:pt x="2164411" y="4402968"/>
                  </a:cubicBezTo>
                  <a:cubicBezTo>
                    <a:pt x="2189997" y="4502004"/>
                    <a:pt x="2163929" y="4802702"/>
                    <a:pt x="2164411" y="4971827"/>
                  </a:cubicBezTo>
                  <a:cubicBezTo>
                    <a:pt x="2164893" y="5140952"/>
                    <a:pt x="2157087" y="5312774"/>
                    <a:pt x="2164411" y="5540686"/>
                  </a:cubicBezTo>
                  <a:cubicBezTo>
                    <a:pt x="2171735" y="5768598"/>
                    <a:pt x="2107904" y="5966011"/>
                    <a:pt x="2164411" y="6109545"/>
                  </a:cubicBezTo>
                  <a:cubicBezTo>
                    <a:pt x="2220918" y="6253079"/>
                    <a:pt x="2097141" y="6583583"/>
                    <a:pt x="2164411" y="6758044"/>
                  </a:cubicBezTo>
                  <a:cubicBezTo>
                    <a:pt x="2231681" y="6932505"/>
                    <a:pt x="2092022" y="7169806"/>
                    <a:pt x="2164411" y="7406543"/>
                  </a:cubicBezTo>
                  <a:cubicBezTo>
                    <a:pt x="2236800" y="7643280"/>
                    <a:pt x="2126590" y="7788823"/>
                    <a:pt x="2164411" y="7964025"/>
                  </a:cubicBezTo>
                  <a:cubicBezTo>
                    <a:pt x="1963722" y="7992624"/>
                    <a:pt x="1898077" y="7951082"/>
                    <a:pt x="1688241" y="7964025"/>
                  </a:cubicBezTo>
                  <a:cubicBezTo>
                    <a:pt x="1478405" y="7976968"/>
                    <a:pt x="1310089" y="7952072"/>
                    <a:pt x="1103850" y="7964025"/>
                  </a:cubicBezTo>
                  <a:cubicBezTo>
                    <a:pt x="897611" y="7975978"/>
                    <a:pt x="798013" y="7913944"/>
                    <a:pt x="562747" y="7964025"/>
                  </a:cubicBezTo>
                  <a:cubicBezTo>
                    <a:pt x="327481" y="8014106"/>
                    <a:pt x="269923" y="7945770"/>
                    <a:pt x="0" y="7964025"/>
                  </a:cubicBezTo>
                  <a:cubicBezTo>
                    <a:pt x="-41533" y="7684191"/>
                    <a:pt x="37416" y="7562480"/>
                    <a:pt x="0" y="7395166"/>
                  </a:cubicBezTo>
                  <a:cubicBezTo>
                    <a:pt x="-37416" y="7227852"/>
                    <a:pt x="10636" y="7194467"/>
                    <a:pt x="0" y="7065228"/>
                  </a:cubicBezTo>
                  <a:cubicBezTo>
                    <a:pt x="-10636" y="6935989"/>
                    <a:pt x="10676" y="6819129"/>
                    <a:pt x="0" y="6735290"/>
                  </a:cubicBezTo>
                  <a:cubicBezTo>
                    <a:pt x="-10676" y="6651451"/>
                    <a:pt x="4569" y="6276669"/>
                    <a:pt x="0" y="6086791"/>
                  </a:cubicBezTo>
                  <a:cubicBezTo>
                    <a:pt x="-4569" y="5896913"/>
                    <a:pt x="8844" y="5873433"/>
                    <a:pt x="0" y="5677212"/>
                  </a:cubicBezTo>
                  <a:cubicBezTo>
                    <a:pt x="-8844" y="5480991"/>
                    <a:pt x="79858" y="5190568"/>
                    <a:pt x="0" y="4949073"/>
                  </a:cubicBezTo>
                  <a:cubicBezTo>
                    <a:pt x="-79858" y="4707578"/>
                    <a:pt x="8369" y="4691396"/>
                    <a:pt x="0" y="4459854"/>
                  </a:cubicBezTo>
                  <a:cubicBezTo>
                    <a:pt x="-8369" y="4228312"/>
                    <a:pt x="29262" y="4286269"/>
                    <a:pt x="0" y="4129916"/>
                  </a:cubicBezTo>
                  <a:cubicBezTo>
                    <a:pt x="-29262" y="3973563"/>
                    <a:pt x="25321" y="3656415"/>
                    <a:pt x="0" y="3481417"/>
                  </a:cubicBezTo>
                  <a:cubicBezTo>
                    <a:pt x="-25321" y="3306419"/>
                    <a:pt x="39074" y="3240595"/>
                    <a:pt x="0" y="3071838"/>
                  </a:cubicBezTo>
                  <a:cubicBezTo>
                    <a:pt x="-39074" y="2903081"/>
                    <a:pt x="4430" y="2651883"/>
                    <a:pt x="0" y="2423339"/>
                  </a:cubicBezTo>
                  <a:cubicBezTo>
                    <a:pt x="-4430" y="2194795"/>
                    <a:pt x="43097" y="1928821"/>
                    <a:pt x="0" y="1695200"/>
                  </a:cubicBezTo>
                  <a:cubicBezTo>
                    <a:pt x="-43097" y="1461579"/>
                    <a:pt x="41854" y="1426742"/>
                    <a:pt x="0" y="1205981"/>
                  </a:cubicBezTo>
                  <a:cubicBezTo>
                    <a:pt x="-41854" y="985220"/>
                    <a:pt x="88600" y="527491"/>
                    <a:pt x="0" y="0"/>
                  </a:cubicBezTo>
                  <a:close/>
                </a:path>
              </a:pathLst>
            </a:custGeom>
            <a:solidFill>
              <a:srgbClr val="F7FDFF"/>
            </a:solidFill>
            <a:ln w="123825" cap="rnd">
              <a:solidFill>
                <a:srgbClr val="099FBD"/>
              </a:solidFill>
              <a:prstDash val="sysDot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r>
                <a:rPr lang="en-US" sz="4000" dirty="0"/>
                <a:t>Impacted elements</a:t>
              </a:r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7F314196-22A8-429B-AD64-F48CB74CE9F2}"/>
                </a:ext>
              </a:extLst>
            </p:cNvPr>
            <p:cNvSpPr/>
            <p:nvPr/>
          </p:nvSpPr>
          <p:spPr>
            <a:xfrm>
              <a:off x="7916037" y="4014904"/>
              <a:ext cx="1283222" cy="7046274"/>
            </a:xfrm>
            <a:prstGeom prst="rect">
              <a:avLst/>
            </a:prstGeom>
            <a:gradFill>
              <a:gsLst>
                <a:gs pos="36000">
                  <a:srgbClr val="F7FDFF"/>
                </a:gs>
                <a:gs pos="0">
                  <a:srgbClr val="F7FDFF">
                    <a:alpha val="55000"/>
                  </a:srgbClr>
                </a:gs>
                <a:gs pos="100000">
                  <a:srgbClr val="F7FDFF"/>
                </a:gs>
              </a:gsLst>
              <a:lin ang="0" scaled="0"/>
            </a:gradFill>
            <a:ln w="142875">
              <a:noFill/>
              <a:prstDash val="sysDot"/>
            </a:ln>
            <a:effectLst>
              <a:softEdge rad="12700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endParaRPr lang="en-US" sz="6600" dirty="0"/>
            </a:p>
          </p:txBody>
        </p:sp>
      </p:grp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3229154" y="4586995"/>
            <a:ext cx="3471213" cy="863104"/>
          </a:xfrm>
          <a:prstGeom prst="rect">
            <a:avLst/>
          </a:prstGeom>
          <a:solidFill>
            <a:srgbClr val="F2F7FC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002060"/>
                </a:solidFill>
                <a:latin typeface="Calibri" panose="020F0502020204030204"/>
              </a:rPr>
              <a:t>Design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52DA29A5-EDEE-482B-9A46-FFA59A9309CA}"/>
              </a:ext>
            </a:extLst>
          </p:cNvPr>
          <p:cNvSpPr/>
          <p:nvPr/>
        </p:nvSpPr>
        <p:spPr>
          <a:xfrm>
            <a:off x="3229154" y="5568370"/>
            <a:ext cx="3471213" cy="863104"/>
          </a:xfrm>
          <a:prstGeom prst="rect">
            <a:avLst/>
          </a:prstGeom>
          <a:solidFill>
            <a:srgbClr val="FFF0F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C00000"/>
                </a:solidFill>
              </a:rPr>
              <a:t>Code</a:t>
            </a: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C0A4FFCB-4F90-4FFF-8F88-36C53947977E}"/>
              </a:ext>
            </a:extLst>
          </p:cNvPr>
          <p:cNvSpPr/>
          <p:nvPr/>
        </p:nvSpPr>
        <p:spPr>
          <a:xfrm>
            <a:off x="3229154" y="6549744"/>
            <a:ext cx="3471213" cy="863104"/>
          </a:xfrm>
          <a:prstGeom prst="rect">
            <a:avLst/>
          </a:prstGeom>
          <a:solidFill>
            <a:srgbClr val="F4F9F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Profiling</a:t>
            </a:r>
            <a:endParaRPr lang="en-US" sz="1200" dirty="0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BD18F850-8621-431F-A1FF-9935337BBF22}"/>
              </a:ext>
            </a:extLst>
          </p:cNvPr>
          <p:cNvSpPr/>
          <p:nvPr/>
        </p:nvSpPr>
        <p:spPr>
          <a:xfrm>
            <a:off x="3229154" y="7531118"/>
            <a:ext cx="3471213" cy="863104"/>
          </a:xfrm>
          <a:prstGeom prst="rect">
            <a:avLst/>
          </a:prstGeom>
          <a:solidFill>
            <a:srgbClr val="FFFBFD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Architecture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D8A6D850-20F8-4DCB-91E2-CE6ED29039B7}"/>
              </a:ext>
            </a:extLst>
          </p:cNvPr>
          <p:cNvSpPr/>
          <p:nvPr/>
        </p:nvSpPr>
        <p:spPr>
          <a:xfrm>
            <a:off x="3229154" y="8512493"/>
            <a:ext cx="3471213" cy="863104"/>
          </a:xfrm>
          <a:prstGeom prst="rect">
            <a:avLst/>
          </a:prstGeom>
          <a:solidFill>
            <a:srgbClr val="FFFCFA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Element Type configuration</a:t>
            </a:r>
          </a:p>
          <a:p>
            <a:endParaRPr lang="en-US" sz="1200" dirty="0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7A8FBF98-85C5-437D-A3C1-6FABC1B81775}"/>
              </a:ext>
            </a:extLst>
          </p:cNvPr>
          <p:cNvSpPr/>
          <p:nvPr/>
        </p:nvSpPr>
        <p:spPr>
          <a:xfrm>
            <a:off x="3229154" y="9493867"/>
            <a:ext cx="3471213" cy="863104"/>
          </a:xfrm>
          <a:prstGeom prst="rect">
            <a:avLst/>
          </a:prstGeom>
          <a:solidFill>
            <a:srgbClr val="FDFDFD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Palettization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25E2F62-C467-4BB0-B520-D591F7D05C7C}"/>
              </a:ext>
            </a:extLst>
          </p:cNvPr>
          <p:cNvCxnSpPr/>
          <p:nvPr/>
        </p:nvCxnSpPr>
        <p:spPr>
          <a:xfrm>
            <a:off x="6188665" y="5009543"/>
            <a:ext cx="2392742" cy="0"/>
          </a:xfrm>
          <a:prstGeom prst="line">
            <a:avLst/>
          </a:prstGeom>
          <a:ln w="82550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FD64342C-2CA8-4A8A-962E-72DE93789F98}"/>
              </a:ext>
            </a:extLst>
          </p:cNvPr>
          <p:cNvCxnSpPr>
            <a:cxnSpLocks/>
          </p:cNvCxnSpPr>
          <p:nvPr/>
        </p:nvCxnSpPr>
        <p:spPr>
          <a:xfrm>
            <a:off x="6188665" y="5992718"/>
            <a:ext cx="2392742" cy="0"/>
          </a:xfrm>
          <a:prstGeom prst="line">
            <a:avLst/>
          </a:prstGeom>
          <a:ln w="82550">
            <a:solidFill>
              <a:srgbClr val="FF000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062A3E0F-C264-4E39-AE24-72A358887FC1}"/>
              </a:ext>
            </a:extLst>
          </p:cNvPr>
          <p:cNvCxnSpPr>
            <a:cxnSpLocks/>
          </p:cNvCxnSpPr>
          <p:nvPr/>
        </p:nvCxnSpPr>
        <p:spPr>
          <a:xfrm>
            <a:off x="6188665" y="6975893"/>
            <a:ext cx="2392742" cy="0"/>
          </a:xfrm>
          <a:prstGeom prst="line">
            <a:avLst/>
          </a:prstGeom>
          <a:ln w="82550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39E04899-BD9A-45D9-9E07-8A754B1E3818}"/>
              </a:ext>
            </a:extLst>
          </p:cNvPr>
          <p:cNvCxnSpPr>
            <a:cxnSpLocks/>
          </p:cNvCxnSpPr>
          <p:nvPr/>
        </p:nvCxnSpPr>
        <p:spPr>
          <a:xfrm>
            <a:off x="6188665" y="7959067"/>
            <a:ext cx="2392742" cy="0"/>
          </a:xfrm>
          <a:prstGeom prst="line">
            <a:avLst/>
          </a:prstGeom>
          <a:ln w="82550">
            <a:solidFill>
              <a:srgbClr val="7030A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7838FAC1-9DB0-4376-996B-A840608E4A73}"/>
              </a:ext>
            </a:extLst>
          </p:cNvPr>
          <p:cNvCxnSpPr>
            <a:cxnSpLocks/>
          </p:cNvCxnSpPr>
          <p:nvPr/>
        </p:nvCxnSpPr>
        <p:spPr>
          <a:xfrm>
            <a:off x="6188665" y="8942243"/>
            <a:ext cx="2392742" cy="0"/>
          </a:xfrm>
          <a:prstGeom prst="line">
            <a:avLst/>
          </a:prstGeom>
          <a:ln w="82550">
            <a:solidFill>
              <a:schemeClr val="accent4">
                <a:lumMod val="75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0B9CF073-90A7-4012-88C7-EF1A300200FD}"/>
              </a:ext>
            </a:extLst>
          </p:cNvPr>
          <p:cNvCxnSpPr>
            <a:cxnSpLocks/>
          </p:cNvCxnSpPr>
          <p:nvPr/>
        </p:nvCxnSpPr>
        <p:spPr>
          <a:xfrm>
            <a:off x="6188665" y="9925419"/>
            <a:ext cx="2392742" cy="0"/>
          </a:xfrm>
          <a:prstGeom prst="line">
            <a:avLst/>
          </a:prstGeom>
          <a:ln w="82550">
            <a:solidFill>
              <a:schemeClr val="bg1">
                <a:lumMod val="50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2" name="Picture 331">
            <a:extLst>
              <a:ext uri="{FF2B5EF4-FFF2-40B4-BE49-F238E27FC236}">
                <a16:creationId xmlns:a16="http://schemas.microsoft.com/office/drawing/2014/main" id="{7C55BC61-6D0F-4832-8AE2-C64C28D80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333" name="Content Placeholder 2">
            <a:extLst>
              <a:ext uri="{FF2B5EF4-FFF2-40B4-BE49-F238E27FC236}">
                <a16:creationId xmlns:a16="http://schemas.microsoft.com/office/drawing/2014/main" id="{88AC4D1F-5FD4-428D-B515-798CAD223E4B}"/>
              </a:ext>
            </a:extLst>
          </p:cNvPr>
          <p:cNvSpPr txBox="1">
            <a:spLocks/>
          </p:cNvSpPr>
          <p:nvPr/>
        </p:nvSpPr>
        <p:spPr>
          <a:xfrm>
            <a:off x="11166051" y="6677694"/>
            <a:ext cx="8031200" cy="3388002"/>
          </a:xfrm>
          <a:prstGeom prst="rect">
            <a:avLst/>
          </a:prstGeom>
        </p:spPr>
        <p:txBody>
          <a:bodyPr vert="horz" lIns="65249" tIns="32623" rIns="65249" bIns="32623" rtlCol="0">
            <a:normAutofit/>
          </a:bodyPr>
          <a:lstStyle>
            <a:lvl1pPr marL="533392" indent="-533392" algn="l" defTabSz="2133570" rtl="0" eaLnBrk="1" latinLnBrk="0" hangingPunct="1">
              <a:lnSpc>
                <a:spcPct val="90000"/>
              </a:lnSpc>
              <a:spcBef>
                <a:spcPts val="2333"/>
              </a:spcBef>
              <a:buFont typeface="Arial" panose="020B0604020202020204" pitchFamily="34" charset="0"/>
              <a:buChar char="•"/>
              <a:defRPr sz="6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0017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6962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73374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0053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86731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93410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0088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067670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Maps modules external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Eases exploration of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Guides type connections</a:t>
            </a:r>
            <a:endParaRPr lang="en-US" sz="2800" dirty="0">
              <a:effectLst>
                <a:glow rad="228600">
                  <a:schemeClr val="bg1"/>
                </a:glow>
              </a:effectLst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BA7E8F28-179F-4317-92A8-B3B20333E0C9}"/>
              </a:ext>
            </a:extLst>
          </p:cNvPr>
          <p:cNvSpPr txBox="1"/>
          <p:nvPr/>
        </p:nvSpPr>
        <p:spPr>
          <a:xfrm>
            <a:off x="10765725" y="5753876"/>
            <a:ext cx="76840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>
                  <a:glow rad="228600">
                    <a:schemeClr val="bg1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Inter-module connections map</a:t>
            </a:r>
            <a:endParaRPr kumimoji="0" lang="en-CA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>
                <a:glow rad="228600">
                  <a:schemeClr val="bg1"/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7656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>
            <a:extLst>
              <a:ext uri="{FF2B5EF4-FFF2-40B4-BE49-F238E27FC236}">
                <a16:creationId xmlns:a16="http://schemas.microsoft.com/office/drawing/2014/main" id="{AEFE451B-2559-48AF-AB7C-5AEEC4EA7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20"/>
          <a:stretch/>
        </p:blipFill>
        <p:spPr>
          <a:xfrm>
            <a:off x="13491439" y="1464433"/>
            <a:ext cx="3592722" cy="338720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9AF7684-7B99-4CED-944E-CDDD90D6278A}"/>
              </a:ext>
            </a:extLst>
          </p:cNvPr>
          <p:cNvSpPr/>
          <p:nvPr/>
        </p:nvSpPr>
        <p:spPr>
          <a:xfrm>
            <a:off x="13186768" y="10072328"/>
            <a:ext cx="3040212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SysML 1.6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566477" y="3406085"/>
            <a:ext cx="9355184" cy="4750139"/>
          </a:xfrm>
          <a:prstGeom prst="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5400" dirty="0">
                <a:solidFill>
                  <a:srgbClr val="002060"/>
                </a:solidFill>
                <a:latin typeface="Calibri" panose="020F0502020204030204"/>
              </a:rPr>
              <a:t>Design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8D6031-5352-4C14-AE7A-93E5A857203A}"/>
              </a:ext>
            </a:extLst>
          </p:cNvPr>
          <p:cNvGrpSpPr/>
          <p:nvPr/>
        </p:nvGrpSpPr>
        <p:grpSpPr>
          <a:xfrm>
            <a:off x="9612333" y="11558746"/>
            <a:ext cx="2773705" cy="1699411"/>
            <a:chOff x="905399" y="2121228"/>
            <a:chExt cx="8074177" cy="4946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A0FE8F7-B805-4871-96AB-0B6142D85377}"/>
                </a:ext>
              </a:extLst>
            </p:cNvPr>
            <p:cNvSpPr/>
            <p:nvPr/>
          </p:nvSpPr>
          <p:spPr>
            <a:xfrm>
              <a:off x="905399" y="2140824"/>
              <a:ext cx="2802378" cy="128049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002060"/>
                  </a:solidFill>
                  <a:latin typeface="Calibri" panose="020F0502020204030204"/>
                </a:rPr>
                <a:t>Design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A2113AC-74D6-43FE-BB1C-69E7CA364AE0}"/>
                </a:ext>
              </a:extLst>
            </p:cNvPr>
            <p:cNvSpPr/>
            <p:nvPr/>
          </p:nvSpPr>
          <p:spPr>
            <a:xfrm>
              <a:off x="3817822" y="2121228"/>
              <a:ext cx="5161754" cy="1041192"/>
            </a:xfrm>
            <a:prstGeom prst="rect">
              <a:avLst/>
            </a:prstGeom>
            <a:solidFill>
              <a:srgbClr val="FFB7DB">
                <a:alpha val="6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Architecture</a:t>
              </a:r>
              <a:endParaRPr 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14D139F-A055-4155-A1D1-36F1B31228AC}"/>
                </a:ext>
              </a:extLst>
            </p:cNvPr>
            <p:cNvSpPr/>
            <p:nvPr/>
          </p:nvSpPr>
          <p:spPr>
            <a:xfrm>
              <a:off x="3819389" y="3263415"/>
              <a:ext cx="5160186" cy="89667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chemeClr val="tx2">
                      <a:lumMod val="75000"/>
                    </a:schemeClr>
                  </a:solidFill>
                </a:rPr>
                <a:t>Palettization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D7EFB2F-55FA-44D2-ACC9-9D65143BD726}"/>
                </a:ext>
              </a:extLst>
            </p:cNvPr>
            <p:cNvSpPr/>
            <p:nvPr/>
          </p:nvSpPr>
          <p:spPr>
            <a:xfrm>
              <a:off x="3817822" y="4261084"/>
              <a:ext cx="5161754" cy="203725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1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Element Type configuration</a:t>
              </a:r>
            </a:p>
            <a:p>
              <a:pPr algn="ctr"/>
              <a:endParaRPr lang="en-US" sz="600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6BA00F5-9278-4CFA-BF7F-D829074FB4CE}"/>
                </a:ext>
              </a:extLst>
            </p:cNvPr>
            <p:cNvSpPr/>
            <p:nvPr/>
          </p:nvSpPr>
          <p:spPr>
            <a:xfrm>
              <a:off x="905399" y="4986310"/>
              <a:ext cx="2802378" cy="1280809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C00000"/>
                  </a:solidFill>
                </a:rPr>
                <a:t>Code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AD32055E-59E1-4FE3-AF75-18DFA0DF2BED}"/>
                </a:ext>
              </a:extLst>
            </p:cNvPr>
            <p:cNvSpPr/>
            <p:nvPr/>
          </p:nvSpPr>
          <p:spPr>
            <a:xfrm>
              <a:off x="905399" y="3542962"/>
              <a:ext cx="2802379" cy="13217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8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Profiling</a:t>
              </a:r>
              <a:endParaRPr lang="en-US" sz="60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89A2ADB-DAFA-4376-91C3-CA87B3196C4C}"/>
                </a:ext>
              </a:extLst>
            </p:cNvPr>
            <p:cNvSpPr/>
            <p:nvPr/>
          </p:nvSpPr>
          <p:spPr>
            <a:xfrm>
              <a:off x="905399" y="6375317"/>
              <a:ext cx="4035325" cy="69284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33E9491-8B54-4B59-9F63-F1DD5DD00E9D}"/>
                </a:ext>
              </a:extLst>
            </p:cNvPr>
            <p:cNvSpPr/>
            <p:nvPr/>
          </p:nvSpPr>
          <p:spPr>
            <a:xfrm>
              <a:off x="5066599" y="6399337"/>
              <a:ext cx="3912976" cy="66882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4A39C1A-2D43-4D86-A02C-D265A960F9C8}"/>
              </a:ext>
            </a:extLst>
          </p:cNvPr>
          <p:cNvSpPr/>
          <p:nvPr/>
        </p:nvSpPr>
        <p:spPr>
          <a:xfrm>
            <a:off x="13186768" y="3351236"/>
            <a:ext cx="3115147" cy="1076309"/>
          </a:xfrm>
          <a:custGeom>
            <a:avLst/>
            <a:gdLst>
              <a:gd name="connsiteX0" fmla="*/ 0 w 3115147"/>
              <a:gd name="connsiteY0" fmla="*/ 0 h 1076309"/>
              <a:gd name="connsiteX1" fmla="*/ 488040 w 3115147"/>
              <a:gd name="connsiteY1" fmla="*/ 0 h 1076309"/>
              <a:gd name="connsiteX2" fmla="*/ 913776 w 3115147"/>
              <a:gd name="connsiteY2" fmla="*/ 0 h 1076309"/>
              <a:gd name="connsiteX3" fmla="*/ 1370665 w 3115147"/>
              <a:gd name="connsiteY3" fmla="*/ 0 h 1076309"/>
              <a:gd name="connsiteX4" fmla="*/ 1921007 w 3115147"/>
              <a:gd name="connsiteY4" fmla="*/ 0 h 1076309"/>
              <a:gd name="connsiteX5" fmla="*/ 2409047 w 3115147"/>
              <a:gd name="connsiteY5" fmla="*/ 0 h 1076309"/>
              <a:gd name="connsiteX6" fmla="*/ 3115147 w 3115147"/>
              <a:gd name="connsiteY6" fmla="*/ 0 h 1076309"/>
              <a:gd name="connsiteX7" fmla="*/ 3115147 w 3115147"/>
              <a:gd name="connsiteY7" fmla="*/ 548918 h 1076309"/>
              <a:gd name="connsiteX8" fmla="*/ 3115147 w 3115147"/>
              <a:gd name="connsiteY8" fmla="*/ 1076309 h 1076309"/>
              <a:gd name="connsiteX9" fmla="*/ 2595956 w 3115147"/>
              <a:gd name="connsiteY9" fmla="*/ 1076309 h 1076309"/>
              <a:gd name="connsiteX10" fmla="*/ 2139068 w 3115147"/>
              <a:gd name="connsiteY10" fmla="*/ 1076309 h 1076309"/>
              <a:gd name="connsiteX11" fmla="*/ 1557574 w 3115147"/>
              <a:gd name="connsiteY11" fmla="*/ 1076309 h 1076309"/>
              <a:gd name="connsiteX12" fmla="*/ 1069534 w 3115147"/>
              <a:gd name="connsiteY12" fmla="*/ 1076309 h 1076309"/>
              <a:gd name="connsiteX13" fmla="*/ 643797 w 3115147"/>
              <a:gd name="connsiteY13" fmla="*/ 1076309 h 1076309"/>
              <a:gd name="connsiteX14" fmla="*/ 0 w 3115147"/>
              <a:gd name="connsiteY14" fmla="*/ 1076309 h 1076309"/>
              <a:gd name="connsiteX15" fmla="*/ 0 w 3115147"/>
              <a:gd name="connsiteY15" fmla="*/ 559681 h 1076309"/>
              <a:gd name="connsiteX16" fmla="*/ 0 w 3115147"/>
              <a:gd name="connsiteY16" fmla="*/ 0 h 107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15147" h="1076309" fill="none" extrusionOk="0">
                <a:moveTo>
                  <a:pt x="0" y="0"/>
                </a:moveTo>
                <a:cubicBezTo>
                  <a:pt x="206426" y="-26658"/>
                  <a:pt x="304262" y="57214"/>
                  <a:pt x="488040" y="0"/>
                </a:cubicBezTo>
                <a:cubicBezTo>
                  <a:pt x="671818" y="-57214"/>
                  <a:pt x="707966" y="13636"/>
                  <a:pt x="913776" y="0"/>
                </a:cubicBezTo>
                <a:cubicBezTo>
                  <a:pt x="1119586" y="-13636"/>
                  <a:pt x="1177432" y="14889"/>
                  <a:pt x="1370665" y="0"/>
                </a:cubicBezTo>
                <a:cubicBezTo>
                  <a:pt x="1563898" y="-14889"/>
                  <a:pt x="1735720" y="29005"/>
                  <a:pt x="1921007" y="0"/>
                </a:cubicBezTo>
                <a:cubicBezTo>
                  <a:pt x="2106294" y="-29005"/>
                  <a:pt x="2248091" y="43650"/>
                  <a:pt x="2409047" y="0"/>
                </a:cubicBezTo>
                <a:cubicBezTo>
                  <a:pt x="2570003" y="-43650"/>
                  <a:pt x="2805005" y="73605"/>
                  <a:pt x="3115147" y="0"/>
                </a:cubicBezTo>
                <a:cubicBezTo>
                  <a:pt x="3138872" y="154284"/>
                  <a:pt x="3096292" y="302237"/>
                  <a:pt x="3115147" y="548918"/>
                </a:cubicBezTo>
                <a:cubicBezTo>
                  <a:pt x="3134002" y="795599"/>
                  <a:pt x="3053073" y="901379"/>
                  <a:pt x="3115147" y="1076309"/>
                </a:cubicBezTo>
                <a:cubicBezTo>
                  <a:pt x="2961781" y="1117067"/>
                  <a:pt x="2817718" y="1068506"/>
                  <a:pt x="2595956" y="1076309"/>
                </a:cubicBezTo>
                <a:cubicBezTo>
                  <a:pt x="2374194" y="1084112"/>
                  <a:pt x="2236108" y="1036160"/>
                  <a:pt x="2139068" y="1076309"/>
                </a:cubicBezTo>
                <a:cubicBezTo>
                  <a:pt x="2042028" y="1116458"/>
                  <a:pt x="1773669" y="1022965"/>
                  <a:pt x="1557574" y="1076309"/>
                </a:cubicBezTo>
                <a:cubicBezTo>
                  <a:pt x="1341479" y="1129653"/>
                  <a:pt x="1294617" y="1024686"/>
                  <a:pt x="1069534" y="1076309"/>
                </a:cubicBezTo>
                <a:cubicBezTo>
                  <a:pt x="844451" y="1127932"/>
                  <a:pt x="747916" y="1035614"/>
                  <a:pt x="643797" y="1076309"/>
                </a:cubicBezTo>
                <a:cubicBezTo>
                  <a:pt x="539678" y="1117004"/>
                  <a:pt x="305711" y="1012364"/>
                  <a:pt x="0" y="1076309"/>
                </a:cubicBezTo>
                <a:cubicBezTo>
                  <a:pt x="-58289" y="912579"/>
                  <a:pt x="44573" y="722849"/>
                  <a:pt x="0" y="559681"/>
                </a:cubicBezTo>
                <a:cubicBezTo>
                  <a:pt x="-44573" y="396513"/>
                  <a:pt x="22590" y="153592"/>
                  <a:pt x="0" y="0"/>
                </a:cubicBezTo>
                <a:close/>
              </a:path>
              <a:path w="3115147" h="1076309" stroke="0" extrusionOk="0">
                <a:moveTo>
                  <a:pt x="0" y="0"/>
                </a:moveTo>
                <a:cubicBezTo>
                  <a:pt x="114667" y="-9143"/>
                  <a:pt x="287143" y="8209"/>
                  <a:pt x="488040" y="0"/>
                </a:cubicBezTo>
                <a:cubicBezTo>
                  <a:pt x="688937" y="-8209"/>
                  <a:pt x="728421" y="8142"/>
                  <a:pt x="913776" y="0"/>
                </a:cubicBezTo>
                <a:cubicBezTo>
                  <a:pt x="1099131" y="-8142"/>
                  <a:pt x="1300011" y="53052"/>
                  <a:pt x="1495271" y="0"/>
                </a:cubicBezTo>
                <a:cubicBezTo>
                  <a:pt x="1690532" y="-53052"/>
                  <a:pt x="1845768" y="31041"/>
                  <a:pt x="1983310" y="0"/>
                </a:cubicBezTo>
                <a:cubicBezTo>
                  <a:pt x="2120852" y="-31041"/>
                  <a:pt x="2227762" y="42663"/>
                  <a:pt x="2471350" y="0"/>
                </a:cubicBezTo>
                <a:cubicBezTo>
                  <a:pt x="2714938" y="-42663"/>
                  <a:pt x="2825742" y="29969"/>
                  <a:pt x="3115147" y="0"/>
                </a:cubicBezTo>
                <a:cubicBezTo>
                  <a:pt x="3159288" y="239368"/>
                  <a:pt x="3105442" y="293008"/>
                  <a:pt x="3115147" y="516628"/>
                </a:cubicBezTo>
                <a:cubicBezTo>
                  <a:pt x="3124852" y="740248"/>
                  <a:pt x="3066212" y="934342"/>
                  <a:pt x="3115147" y="1076309"/>
                </a:cubicBezTo>
                <a:cubicBezTo>
                  <a:pt x="2906433" y="1078332"/>
                  <a:pt x="2781130" y="1034985"/>
                  <a:pt x="2658259" y="1076309"/>
                </a:cubicBezTo>
                <a:cubicBezTo>
                  <a:pt x="2535388" y="1117633"/>
                  <a:pt x="2377743" y="1035656"/>
                  <a:pt x="2139068" y="1076309"/>
                </a:cubicBezTo>
                <a:cubicBezTo>
                  <a:pt x="1900393" y="1116962"/>
                  <a:pt x="1733133" y="1025896"/>
                  <a:pt x="1619876" y="1076309"/>
                </a:cubicBezTo>
                <a:cubicBezTo>
                  <a:pt x="1506619" y="1126722"/>
                  <a:pt x="1249400" y="1028745"/>
                  <a:pt x="1131837" y="1076309"/>
                </a:cubicBezTo>
                <a:cubicBezTo>
                  <a:pt x="1014274" y="1123873"/>
                  <a:pt x="678562" y="1044553"/>
                  <a:pt x="550343" y="1076309"/>
                </a:cubicBezTo>
                <a:cubicBezTo>
                  <a:pt x="422124" y="1108065"/>
                  <a:pt x="213332" y="1067532"/>
                  <a:pt x="0" y="1076309"/>
                </a:cubicBezTo>
                <a:cubicBezTo>
                  <a:pt x="-46501" y="841651"/>
                  <a:pt x="33456" y="817152"/>
                  <a:pt x="0" y="559681"/>
                </a:cubicBezTo>
                <a:cubicBezTo>
                  <a:pt x="-33456" y="302210"/>
                  <a:pt x="19058" y="238841"/>
                  <a:pt x="0" y="0"/>
                </a:cubicBezTo>
                <a:close/>
              </a:path>
            </a:pathLst>
          </a:custGeom>
          <a:solidFill>
            <a:srgbClr val="F7FDFF"/>
          </a:solidFill>
          <a:ln w="142875" cap="rnd">
            <a:solidFill>
              <a:srgbClr val="099FBD"/>
            </a:solidFill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2800" dirty="0"/>
              <a:t>Other modules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 detailed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D45245F-F09E-4FCB-831C-DA9C04F00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9A85544-8052-41A0-B045-4C8480DC0496}"/>
              </a:ext>
            </a:extLst>
          </p:cNvPr>
          <p:cNvSpPr txBox="1"/>
          <p:nvPr/>
        </p:nvSpPr>
        <p:spPr>
          <a:xfrm>
            <a:off x="13323090" y="12567052"/>
            <a:ext cx="3150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05131F-62F6-4E1B-ACE1-559E8B2DAC05}"/>
              </a:ext>
            </a:extLst>
          </p:cNvPr>
          <p:cNvGrpSpPr/>
          <p:nvPr/>
        </p:nvGrpSpPr>
        <p:grpSpPr>
          <a:xfrm>
            <a:off x="4759422" y="11427867"/>
            <a:ext cx="4285859" cy="663199"/>
            <a:chOff x="3666471" y="11444271"/>
            <a:chExt cx="4285859" cy="663199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2D65DD-571B-4C5D-878E-1916D09B53B0}"/>
                </a:ext>
              </a:extLst>
            </p:cNvPr>
            <p:cNvSpPr txBox="1"/>
            <p:nvPr/>
          </p:nvSpPr>
          <p:spPr>
            <a:xfrm>
              <a:off x="3666471" y="11786959"/>
              <a:ext cx="1278785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View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D946A5-C564-4353-88F5-9FAC3209B197}"/>
                </a:ext>
              </a:extLst>
            </p:cNvPr>
            <p:cNvSpPr txBox="1"/>
            <p:nvPr/>
          </p:nvSpPr>
          <p:spPr>
            <a:xfrm>
              <a:off x="5390207" y="11786959"/>
              <a:ext cx="1780411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Context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3241B6-BBDC-466C-B692-76EB87CEF658}"/>
                </a:ext>
              </a:extLst>
            </p:cNvPr>
            <p:cNvSpPr/>
            <p:nvPr/>
          </p:nvSpPr>
          <p:spPr>
            <a:xfrm rot="683486" flipH="1" flipV="1">
              <a:off x="5008235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C9A086-96A6-420B-91AD-DF7B9BA3262D}"/>
                </a:ext>
              </a:extLst>
            </p:cNvPr>
            <p:cNvSpPr/>
            <p:nvPr/>
          </p:nvSpPr>
          <p:spPr>
            <a:xfrm rot="683486" flipH="1" flipV="1">
              <a:off x="7321164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294D9-E3EA-4D78-B7F0-69D3DB426863}"/>
              </a:ext>
            </a:extLst>
          </p:cNvPr>
          <p:cNvSpPr/>
          <p:nvPr/>
        </p:nvSpPr>
        <p:spPr>
          <a:xfrm>
            <a:off x="14898112" y="6479132"/>
            <a:ext cx="3040212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UML Primitives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9933F4-1688-470B-908F-8FAF2CC81290}"/>
              </a:ext>
            </a:extLst>
          </p:cNvPr>
          <p:cNvSpPr txBox="1"/>
          <p:nvPr/>
        </p:nvSpPr>
        <p:spPr>
          <a:xfrm>
            <a:off x="17381466" y="8071573"/>
            <a:ext cx="235142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</a:t>
            </a:r>
          </a:p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libraries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2F37FD-0A38-4BD2-8B8F-49C6A14C936C}"/>
              </a:ext>
            </a:extLst>
          </p:cNvPr>
          <p:cNvSpPr/>
          <p:nvPr/>
        </p:nvSpPr>
        <p:spPr>
          <a:xfrm rot="4219233">
            <a:off x="13057198" y="11711503"/>
            <a:ext cx="792389" cy="139828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42B5B90-2B16-485B-B5FC-BBB4E3E14E18}"/>
              </a:ext>
            </a:extLst>
          </p:cNvPr>
          <p:cNvSpPr/>
          <p:nvPr/>
        </p:nvSpPr>
        <p:spPr>
          <a:xfrm rot="10126759" flipH="1">
            <a:off x="16426081" y="7474226"/>
            <a:ext cx="671234" cy="107662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11F7AE3-EAE1-4C23-8CCB-4363677EC65C}"/>
              </a:ext>
            </a:extLst>
          </p:cNvPr>
          <p:cNvSpPr/>
          <p:nvPr/>
        </p:nvSpPr>
        <p:spPr>
          <a:xfrm rot="11479285" flipH="1" flipV="1">
            <a:off x="15903799" y="8721299"/>
            <a:ext cx="1168337" cy="12424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731A61-4BB5-4419-867C-C98B19D99AF2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5084471" cy="58079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D09D70-DA3C-4AAB-99CB-54428FB55E3B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2509184" cy="1934684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11A0AF-3012-47FC-9DFB-CB4DA9E07F18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4209415" cy="81335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AAFDA6C0-9BD0-442D-B245-F0C516F0CB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58"/>
          <a:stretch/>
        </p:blipFill>
        <p:spPr>
          <a:xfrm>
            <a:off x="1333760" y="4595102"/>
            <a:ext cx="1504774" cy="107430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228600">
              <a:srgbClr val="FF0000">
                <a:alpha val="65000"/>
              </a:srgbClr>
            </a:glow>
          </a:effectLst>
        </p:spPr>
      </p:pic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F3C566-5D1B-4EED-B91A-66CDFE1ADA79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9294771" y="5109397"/>
            <a:ext cx="5603341" cy="181150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5D6C8D5-29E9-4DFD-A477-4A58C08359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158"/>
          <a:stretch/>
        </p:blipFill>
        <p:spPr>
          <a:xfrm>
            <a:off x="10706118" y="5678978"/>
            <a:ext cx="6524827" cy="520956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F8BE5E-9668-4D06-B3C2-AE8F30B7F895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8782946" y="5964647"/>
            <a:ext cx="4403822" cy="4549451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3D0DBFF-0797-4263-B820-E6BF84D63C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3" t="16130"/>
          <a:stretch/>
        </p:blipFill>
        <p:spPr>
          <a:xfrm>
            <a:off x="8966255" y="8446276"/>
            <a:ext cx="6539403" cy="448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2C74AC-4614-467D-8BF2-7CD5979DAB27}"/>
              </a:ext>
            </a:extLst>
          </p:cNvPr>
          <p:cNvCxnSpPr>
            <a:cxnSpLocks/>
            <a:endCxn id="277" idx="1"/>
          </p:cNvCxnSpPr>
          <p:nvPr/>
        </p:nvCxnSpPr>
        <p:spPr>
          <a:xfrm>
            <a:off x="6784254" y="7008858"/>
            <a:ext cx="2828079" cy="526531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A7DE84C9-F43B-469D-BCF2-6E4D255E0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9846" y="10348311"/>
            <a:ext cx="4285859" cy="993734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2AE975-05BD-4564-918B-BF3D16F5B4C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368" t="65559" r="2623" b="2721"/>
          <a:stretch/>
        </p:blipFill>
        <p:spPr>
          <a:xfrm>
            <a:off x="2199840" y="6864366"/>
            <a:ext cx="4628032" cy="395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744358D-B236-4FA5-B4CB-8D5FD50927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79" t="34793" r="20135" b="34529"/>
          <a:stretch/>
        </p:blipFill>
        <p:spPr>
          <a:xfrm>
            <a:off x="5406207" y="4898470"/>
            <a:ext cx="3862281" cy="382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D22EE0D-574C-4CA6-A269-926A3D3D85F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863" t="2211" r="18351" b="66609"/>
          <a:stretch/>
        </p:blipFill>
        <p:spPr>
          <a:xfrm>
            <a:off x="4914309" y="5770340"/>
            <a:ext cx="3862281" cy="388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5B5E917-9EE9-4C12-8C08-B8A57335C4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072" y="9045847"/>
            <a:ext cx="3779809" cy="2870578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EE4533D-8120-45D5-86D9-35A85A0B1DEF}"/>
              </a:ext>
            </a:extLst>
          </p:cNvPr>
          <p:cNvSpPr txBox="1"/>
          <p:nvPr/>
        </p:nvSpPr>
        <p:spPr>
          <a:xfrm>
            <a:off x="1412758" y="10030701"/>
            <a:ext cx="2262607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XML </a:t>
            </a:r>
            <a:r>
              <a:rPr lang="en-US" sz="4000" i="1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et al.</a:t>
            </a:r>
            <a:endParaRPr lang="en-US" sz="4000" dirty="0">
              <a:effectLst>
                <a:glow rad="228600">
                  <a:schemeClr val="bg1">
                    <a:alpha val="93000"/>
                  </a:schemeClr>
                </a:glow>
              </a:effectLst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C85396-E5F9-4796-937A-E12DECA9EBA4}"/>
              </a:ext>
            </a:extLst>
          </p:cNvPr>
          <p:cNvSpPr txBox="1"/>
          <p:nvPr/>
        </p:nvSpPr>
        <p:spPr>
          <a:xfrm>
            <a:off x="8392118" y="9309822"/>
            <a:ext cx="1780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SysML element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0B1EB9F-BF34-4084-B76A-3D2E955B3DC3}"/>
              </a:ext>
            </a:extLst>
          </p:cNvPr>
          <p:cNvSpPr/>
          <p:nvPr/>
        </p:nvSpPr>
        <p:spPr>
          <a:xfrm rot="683486" flipH="1" flipV="1">
            <a:off x="10323075" y="8967134"/>
            <a:ext cx="631166" cy="64579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F85B3B-AEF1-4968-A0E6-666BF84A2E1E}"/>
              </a:ext>
            </a:extLst>
          </p:cNvPr>
          <p:cNvSpPr txBox="1"/>
          <p:nvPr/>
        </p:nvSpPr>
        <p:spPr>
          <a:xfrm>
            <a:off x="10986068" y="6482613"/>
            <a:ext cx="1780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UML element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92B8F59C-F7E3-4CE9-940F-A5516D11C7D0}"/>
              </a:ext>
            </a:extLst>
          </p:cNvPr>
          <p:cNvSpPr/>
          <p:nvPr/>
        </p:nvSpPr>
        <p:spPr>
          <a:xfrm rot="683486" flipH="1" flipV="1">
            <a:off x="12917025" y="6139925"/>
            <a:ext cx="631166" cy="64579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011562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>
            <a:extLst>
              <a:ext uri="{FF2B5EF4-FFF2-40B4-BE49-F238E27FC236}">
                <a16:creationId xmlns:a16="http://schemas.microsoft.com/office/drawing/2014/main" id="{AEFE451B-2559-48AF-AB7C-5AEEC4EA7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20"/>
          <a:stretch/>
        </p:blipFill>
        <p:spPr>
          <a:xfrm>
            <a:off x="13491439" y="1464433"/>
            <a:ext cx="3592722" cy="338720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9AF7684-7B99-4CED-944E-CDDD90D6278A}"/>
              </a:ext>
            </a:extLst>
          </p:cNvPr>
          <p:cNvSpPr/>
          <p:nvPr/>
        </p:nvSpPr>
        <p:spPr>
          <a:xfrm>
            <a:off x="13186768" y="10072328"/>
            <a:ext cx="3645068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>
              <a:defRPr/>
            </a:pPr>
            <a:r>
              <a:rPr lang="en-US" sz="3600" dirty="0"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</a:rPr>
              <a:t>External location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566477" y="3406085"/>
            <a:ext cx="9355184" cy="4750139"/>
          </a:xfrm>
          <a:prstGeom prst="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5400" dirty="0">
                <a:solidFill>
                  <a:srgbClr val="002060"/>
                </a:solidFill>
                <a:latin typeface="Calibri" panose="020F0502020204030204"/>
              </a:rPr>
              <a:t>Module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8D6031-5352-4C14-AE7A-93E5A857203A}"/>
              </a:ext>
            </a:extLst>
          </p:cNvPr>
          <p:cNvGrpSpPr/>
          <p:nvPr/>
        </p:nvGrpSpPr>
        <p:grpSpPr>
          <a:xfrm>
            <a:off x="9612333" y="11558746"/>
            <a:ext cx="2773705" cy="1699411"/>
            <a:chOff x="905399" y="2121228"/>
            <a:chExt cx="8074177" cy="4946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A0FE8F7-B805-4871-96AB-0B6142D85377}"/>
                </a:ext>
              </a:extLst>
            </p:cNvPr>
            <p:cNvSpPr/>
            <p:nvPr/>
          </p:nvSpPr>
          <p:spPr>
            <a:xfrm>
              <a:off x="905399" y="2140824"/>
              <a:ext cx="2802378" cy="128049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002060"/>
                  </a:solidFill>
                  <a:latin typeface="Calibri" panose="020F0502020204030204"/>
                </a:rPr>
                <a:t>Design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A2113AC-74D6-43FE-BB1C-69E7CA364AE0}"/>
                </a:ext>
              </a:extLst>
            </p:cNvPr>
            <p:cNvSpPr/>
            <p:nvPr/>
          </p:nvSpPr>
          <p:spPr>
            <a:xfrm>
              <a:off x="3817822" y="2121228"/>
              <a:ext cx="5161754" cy="1041192"/>
            </a:xfrm>
            <a:prstGeom prst="rect">
              <a:avLst/>
            </a:prstGeom>
            <a:solidFill>
              <a:srgbClr val="FFB7DB">
                <a:alpha val="6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Architecture</a:t>
              </a:r>
              <a:endParaRPr 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14D139F-A055-4155-A1D1-36F1B31228AC}"/>
                </a:ext>
              </a:extLst>
            </p:cNvPr>
            <p:cNvSpPr/>
            <p:nvPr/>
          </p:nvSpPr>
          <p:spPr>
            <a:xfrm>
              <a:off x="3819389" y="3263415"/>
              <a:ext cx="5160186" cy="89667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chemeClr val="tx2">
                      <a:lumMod val="75000"/>
                    </a:schemeClr>
                  </a:solidFill>
                </a:rPr>
                <a:t>Palettization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D7EFB2F-55FA-44D2-ACC9-9D65143BD726}"/>
                </a:ext>
              </a:extLst>
            </p:cNvPr>
            <p:cNvSpPr/>
            <p:nvPr/>
          </p:nvSpPr>
          <p:spPr>
            <a:xfrm>
              <a:off x="3817822" y="4261084"/>
              <a:ext cx="5161754" cy="203725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1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Element Type configuration</a:t>
              </a:r>
            </a:p>
            <a:p>
              <a:pPr algn="ctr"/>
              <a:endParaRPr lang="en-US" sz="600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6BA00F5-9278-4CFA-BF7F-D829074FB4CE}"/>
                </a:ext>
              </a:extLst>
            </p:cNvPr>
            <p:cNvSpPr/>
            <p:nvPr/>
          </p:nvSpPr>
          <p:spPr>
            <a:xfrm>
              <a:off x="905399" y="4986310"/>
              <a:ext cx="2802378" cy="1280809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C00000"/>
                  </a:solidFill>
                </a:rPr>
                <a:t>Code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AD32055E-59E1-4FE3-AF75-18DFA0DF2BED}"/>
                </a:ext>
              </a:extLst>
            </p:cNvPr>
            <p:cNvSpPr/>
            <p:nvPr/>
          </p:nvSpPr>
          <p:spPr>
            <a:xfrm>
              <a:off x="905399" y="3542962"/>
              <a:ext cx="2802379" cy="13217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8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Profiling</a:t>
              </a:r>
              <a:endParaRPr lang="en-US" sz="60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89A2ADB-DAFA-4376-91C3-CA87B3196C4C}"/>
                </a:ext>
              </a:extLst>
            </p:cNvPr>
            <p:cNvSpPr/>
            <p:nvPr/>
          </p:nvSpPr>
          <p:spPr>
            <a:xfrm>
              <a:off x="905399" y="6375317"/>
              <a:ext cx="4035325" cy="69284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33E9491-8B54-4B59-9F63-F1DD5DD00E9D}"/>
                </a:ext>
              </a:extLst>
            </p:cNvPr>
            <p:cNvSpPr/>
            <p:nvPr/>
          </p:nvSpPr>
          <p:spPr>
            <a:xfrm>
              <a:off x="5066599" y="6399337"/>
              <a:ext cx="3912976" cy="66882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4A39C1A-2D43-4D86-A02C-D265A960F9C8}"/>
              </a:ext>
            </a:extLst>
          </p:cNvPr>
          <p:cNvSpPr/>
          <p:nvPr/>
        </p:nvSpPr>
        <p:spPr>
          <a:xfrm>
            <a:off x="13186768" y="3351236"/>
            <a:ext cx="3115147" cy="1076309"/>
          </a:xfrm>
          <a:custGeom>
            <a:avLst/>
            <a:gdLst>
              <a:gd name="connsiteX0" fmla="*/ 0 w 3115147"/>
              <a:gd name="connsiteY0" fmla="*/ 0 h 1076309"/>
              <a:gd name="connsiteX1" fmla="*/ 488040 w 3115147"/>
              <a:gd name="connsiteY1" fmla="*/ 0 h 1076309"/>
              <a:gd name="connsiteX2" fmla="*/ 913776 w 3115147"/>
              <a:gd name="connsiteY2" fmla="*/ 0 h 1076309"/>
              <a:gd name="connsiteX3" fmla="*/ 1370665 w 3115147"/>
              <a:gd name="connsiteY3" fmla="*/ 0 h 1076309"/>
              <a:gd name="connsiteX4" fmla="*/ 1921007 w 3115147"/>
              <a:gd name="connsiteY4" fmla="*/ 0 h 1076309"/>
              <a:gd name="connsiteX5" fmla="*/ 2409047 w 3115147"/>
              <a:gd name="connsiteY5" fmla="*/ 0 h 1076309"/>
              <a:gd name="connsiteX6" fmla="*/ 3115147 w 3115147"/>
              <a:gd name="connsiteY6" fmla="*/ 0 h 1076309"/>
              <a:gd name="connsiteX7" fmla="*/ 3115147 w 3115147"/>
              <a:gd name="connsiteY7" fmla="*/ 548918 h 1076309"/>
              <a:gd name="connsiteX8" fmla="*/ 3115147 w 3115147"/>
              <a:gd name="connsiteY8" fmla="*/ 1076309 h 1076309"/>
              <a:gd name="connsiteX9" fmla="*/ 2595956 w 3115147"/>
              <a:gd name="connsiteY9" fmla="*/ 1076309 h 1076309"/>
              <a:gd name="connsiteX10" fmla="*/ 2139068 w 3115147"/>
              <a:gd name="connsiteY10" fmla="*/ 1076309 h 1076309"/>
              <a:gd name="connsiteX11" fmla="*/ 1557574 w 3115147"/>
              <a:gd name="connsiteY11" fmla="*/ 1076309 h 1076309"/>
              <a:gd name="connsiteX12" fmla="*/ 1069534 w 3115147"/>
              <a:gd name="connsiteY12" fmla="*/ 1076309 h 1076309"/>
              <a:gd name="connsiteX13" fmla="*/ 643797 w 3115147"/>
              <a:gd name="connsiteY13" fmla="*/ 1076309 h 1076309"/>
              <a:gd name="connsiteX14" fmla="*/ 0 w 3115147"/>
              <a:gd name="connsiteY14" fmla="*/ 1076309 h 1076309"/>
              <a:gd name="connsiteX15" fmla="*/ 0 w 3115147"/>
              <a:gd name="connsiteY15" fmla="*/ 559681 h 1076309"/>
              <a:gd name="connsiteX16" fmla="*/ 0 w 3115147"/>
              <a:gd name="connsiteY16" fmla="*/ 0 h 107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15147" h="1076309" fill="none" extrusionOk="0">
                <a:moveTo>
                  <a:pt x="0" y="0"/>
                </a:moveTo>
                <a:cubicBezTo>
                  <a:pt x="206426" y="-26658"/>
                  <a:pt x="304262" y="57214"/>
                  <a:pt x="488040" y="0"/>
                </a:cubicBezTo>
                <a:cubicBezTo>
                  <a:pt x="671818" y="-57214"/>
                  <a:pt x="707966" y="13636"/>
                  <a:pt x="913776" y="0"/>
                </a:cubicBezTo>
                <a:cubicBezTo>
                  <a:pt x="1119586" y="-13636"/>
                  <a:pt x="1177432" y="14889"/>
                  <a:pt x="1370665" y="0"/>
                </a:cubicBezTo>
                <a:cubicBezTo>
                  <a:pt x="1563898" y="-14889"/>
                  <a:pt x="1735720" y="29005"/>
                  <a:pt x="1921007" y="0"/>
                </a:cubicBezTo>
                <a:cubicBezTo>
                  <a:pt x="2106294" y="-29005"/>
                  <a:pt x="2248091" y="43650"/>
                  <a:pt x="2409047" y="0"/>
                </a:cubicBezTo>
                <a:cubicBezTo>
                  <a:pt x="2570003" y="-43650"/>
                  <a:pt x="2805005" y="73605"/>
                  <a:pt x="3115147" y="0"/>
                </a:cubicBezTo>
                <a:cubicBezTo>
                  <a:pt x="3138872" y="154284"/>
                  <a:pt x="3096292" y="302237"/>
                  <a:pt x="3115147" y="548918"/>
                </a:cubicBezTo>
                <a:cubicBezTo>
                  <a:pt x="3134002" y="795599"/>
                  <a:pt x="3053073" y="901379"/>
                  <a:pt x="3115147" y="1076309"/>
                </a:cubicBezTo>
                <a:cubicBezTo>
                  <a:pt x="2961781" y="1117067"/>
                  <a:pt x="2817718" y="1068506"/>
                  <a:pt x="2595956" y="1076309"/>
                </a:cubicBezTo>
                <a:cubicBezTo>
                  <a:pt x="2374194" y="1084112"/>
                  <a:pt x="2236108" y="1036160"/>
                  <a:pt x="2139068" y="1076309"/>
                </a:cubicBezTo>
                <a:cubicBezTo>
                  <a:pt x="2042028" y="1116458"/>
                  <a:pt x="1773669" y="1022965"/>
                  <a:pt x="1557574" y="1076309"/>
                </a:cubicBezTo>
                <a:cubicBezTo>
                  <a:pt x="1341479" y="1129653"/>
                  <a:pt x="1294617" y="1024686"/>
                  <a:pt x="1069534" y="1076309"/>
                </a:cubicBezTo>
                <a:cubicBezTo>
                  <a:pt x="844451" y="1127932"/>
                  <a:pt x="747916" y="1035614"/>
                  <a:pt x="643797" y="1076309"/>
                </a:cubicBezTo>
                <a:cubicBezTo>
                  <a:pt x="539678" y="1117004"/>
                  <a:pt x="305711" y="1012364"/>
                  <a:pt x="0" y="1076309"/>
                </a:cubicBezTo>
                <a:cubicBezTo>
                  <a:pt x="-58289" y="912579"/>
                  <a:pt x="44573" y="722849"/>
                  <a:pt x="0" y="559681"/>
                </a:cubicBezTo>
                <a:cubicBezTo>
                  <a:pt x="-44573" y="396513"/>
                  <a:pt x="22590" y="153592"/>
                  <a:pt x="0" y="0"/>
                </a:cubicBezTo>
                <a:close/>
              </a:path>
              <a:path w="3115147" h="1076309" stroke="0" extrusionOk="0">
                <a:moveTo>
                  <a:pt x="0" y="0"/>
                </a:moveTo>
                <a:cubicBezTo>
                  <a:pt x="114667" y="-9143"/>
                  <a:pt x="287143" y="8209"/>
                  <a:pt x="488040" y="0"/>
                </a:cubicBezTo>
                <a:cubicBezTo>
                  <a:pt x="688937" y="-8209"/>
                  <a:pt x="728421" y="8142"/>
                  <a:pt x="913776" y="0"/>
                </a:cubicBezTo>
                <a:cubicBezTo>
                  <a:pt x="1099131" y="-8142"/>
                  <a:pt x="1300011" y="53052"/>
                  <a:pt x="1495271" y="0"/>
                </a:cubicBezTo>
                <a:cubicBezTo>
                  <a:pt x="1690532" y="-53052"/>
                  <a:pt x="1845768" y="31041"/>
                  <a:pt x="1983310" y="0"/>
                </a:cubicBezTo>
                <a:cubicBezTo>
                  <a:pt x="2120852" y="-31041"/>
                  <a:pt x="2227762" y="42663"/>
                  <a:pt x="2471350" y="0"/>
                </a:cubicBezTo>
                <a:cubicBezTo>
                  <a:pt x="2714938" y="-42663"/>
                  <a:pt x="2825742" y="29969"/>
                  <a:pt x="3115147" y="0"/>
                </a:cubicBezTo>
                <a:cubicBezTo>
                  <a:pt x="3159288" y="239368"/>
                  <a:pt x="3105442" y="293008"/>
                  <a:pt x="3115147" y="516628"/>
                </a:cubicBezTo>
                <a:cubicBezTo>
                  <a:pt x="3124852" y="740248"/>
                  <a:pt x="3066212" y="934342"/>
                  <a:pt x="3115147" y="1076309"/>
                </a:cubicBezTo>
                <a:cubicBezTo>
                  <a:pt x="2906433" y="1078332"/>
                  <a:pt x="2781130" y="1034985"/>
                  <a:pt x="2658259" y="1076309"/>
                </a:cubicBezTo>
                <a:cubicBezTo>
                  <a:pt x="2535388" y="1117633"/>
                  <a:pt x="2377743" y="1035656"/>
                  <a:pt x="2139068" y="1076309"/>
                </a:cubicBezTo>
                <a:cubicBezTo>
                  <a:pt x="1900393" y="1116962"/>
                  <a:pt x="1733133" y="1025896"/>
                  <a:pt x="1619876" y="1076309"/>
                </a:cubicBezTo>
                <a:cubicBezTo>
                  <a:pt x="1506619" y="1126722"/>
                  <a:pt x="1249400" y="1028745"/>
                  <a:pt x="1131837" y="1076309"/>
                </a:cubicBezTo>
                <a:cubicBezTo>
                  <a:pt x="1014274" y="1123873"/>
                  <a:pt x="678562" y="1044553"/>
                  <a:pt x="550343" y="1076309"/>
                </a:cubicBezTo>
                <a:cubicBezTo>
                  <a:pt x="422124" y="1108065"/>
                  <a:pt x="213332" y="1067532"/>
                  <a:pt x="0" y="1076309"/>
                </a:cubicBezTo>
                <a:cubicBezTo>
                  <a:pt x="-46501" y="841651"/>
                  <a:pt x="33456" y="817152"/>
                  <a:pt x="0" y="559681"/>
                </a:cubicBezTo>
                <a:cubicBezTo>
                  <a:pt x="-33456" y="302210"/>
                  <a:pt x="19058" y="238841"/>
                  <a:pt x="0" y="0"/>
                </a:cubicBezTo>
                <a:close/>
              </a:path>
            </a:pathLst>
          </a:custGeom>
          <a:solidFill>
            <a:srgbClr val="F7FDFF"/>
          </a:solidFill>
          <a:ln w="142875" cap="rnd">
            <a:solidFill>
              <a:srgbClr val="099FBD"/>
            </a:solidFill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2800" dirty="0"/>
              <a:t>Other modules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 detailed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D45245F-F09E-4FCB-831C-DA9C04F00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9A85544-8052-41A0-B045-4C8480DC0496}"/>
              </a:ext>
            </a:extLst>
          </p:cNvPr>
          <p:cNvSpPr txBox="1"/>
          <p:nvPr/>
        </p:nvSpPr>
        <p:spPr>
          <a:xfrm>
            <a:off x="13323090" y="12567052"/>
            <a:ext cx="3150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05131F-62F6-4E1B-ACE1-559E8B2DAC05}"/>
              </a:ext>
            </a:extLst>
          </p:cNvPr>
          <p:cNvGrpSpPr/>
          <p:nvPr/>
        </p:nvGrpSpPr>
        <p:grpSpPr>
          <a:xfrm>
            <a:off x="3666471" y="11444271"/>
            <a:ext cx="4285859" cy="663199"/>
            <a:chOff x="3666471" y="11444271"/>
            <a:chExt cx="4285859" cy="663199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2D65DD-571B-4C5D-878E-1916D09B53B0}"/>
                </a:ext>
              </a:extLst>
            </p:cNvPr>
            <p:cNvSpPr txBox="1"/>
            <p:nvPr/>
          </p:nvSpPr>
          <p:spPr>
            <a:xfrm>
              <a:off x="3666471" y="11786959"/>
              <a:ext cx="1278785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View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D946A5-C564-4353-88F5-9FAC3209B197}"/>
                </a:ext>
              </a:extLst>
            </p:cNvPr>
            <p:cNvSpPr txBox="1"/>
            <p:nvPr/>
          </p:nvSpPr>
          <p:spPr>
            <a:xfrm>
              <a:off x="5390207" y="11786959"/>
              <a:ext cx="1780411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Context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3241B6-BBDC-466C-B692-76EB87CEF658}"/>
                </a:ext>
              </a:extLst>
            </p:cNvPr>
            <p:cNvSpPr/>
            <p:nvPr/>
          </p:nvSpPr>
          <p:spPr>
            <a:xfrm rot="683486" flipH="1" flipV="1">
              <a:off x="5008235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C9A086-96A6-420B-91AD-DF7B9BA3262D}"/>
                </a:ext>
              </a:extLst>
            </p:cNvPr>
            <p:cNvSpPr/>
            <p:nvPr/>
          </p:nvSpPr>
          <p:spPr>
            <a:xfrm rot="683486" flipH="1" flipV="1">
              <a:off x="7321164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294D9-E3EA-4D78-B7F0-69D3DB426863}"/>
              </a:ext>
            </a:extLst>
          </p:cNvPr>
          <p:cNvSpPr/>
          <p:nvPr/>
        </p:nvSpPr>
        <p:spPr>
          <a:xfrm>
            <a:off x="14898111" y="6479132"/>
            <a:ext cx="3645069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External location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9933F4-1688-470B-908F-8FAF2CC81290}"/>
              </a:ext>
            </a:extLst>
          </p:cNvPr>
          <p:cNvSpPr txBox="1"/>
          <p:nvPr/>
        </p:nvSpPr>
        <p:spPr>
          <a:xfrm>
            <a:off x="17381466" y="8071573"/>
            <a:ext cx="235142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</a:t>
            </a:r>
          </a:p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libraries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2F37FD-0A38-4BD2-8B8F-49C6A14C936C}"/>
              </a:ext>
            </a:extLst>
          </p:cNvPr>
          <p:cNvSpPr/>
          <p:nvPr/>
        </p:nvSpPr>
        <p:spPr>
          <a:xfrm rot="4219233">
            <a:off x="13057198" y="11711503"/>
            <a:ext cx="792389" cy="139828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42B5B90-2B16-485B-B5FC-BBB4E3E14E18}"/>
              </a:ext>
            </a:extLst>
          </p:cNvPr>
          <p:cNvSpPr/>
          <p:nvPr/>
        </p:nvSpPr>
        <p:spPr>
          <a:xfrm rot="10126759" flipH="1">
            <a:off x="16426081" y="7474226"/>
            <a:ext cx="671234" cy="107662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11F7AE3-EAE1-4C23-8CCB-4363677EC65C}"/>
              </a:ext>
            </a:extLst>
          </p:cNvPr>
          <p:cNvSpPr/>
          <p:nvPr/>
        </p:nvSpPr>
        <p:spPr>
          <a:xfrm rot="11479285" flipH="1" flipV="1">
            <a:off x="15903799" y="8721299"/>
            <a:ext cx="1168337" cy="12424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731A61-4BB5-4419-867C-C98B19D99AF2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5084471" cy="58079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D09D70-DA3C-4AAB-99CB-54428FB55E3B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2509184" cy="1934684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11A0AF-3012-47FC-9DFB-CB4DA9E07F18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4209415" cy="813355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AAFDA6C0-9BD0-442D-B245-F0C516F0CB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58"/>
          <a:stretch/>
        </p:blipFill>
        <p:spPr>
          <a:xfrm>
            <a:off x="1333760" y="4595102"/>
            <a:ext cx="1504774" cy="107430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228600">
              <a:srgbClr val="FF0000">
                <a:alpha val="65000"/>
              </a:srgbClr>
            </a:glo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48D0150-F9A3-4F5B-9804-6EC8440CADBE}"/>
              </a:ext>
            </a:extLst>
          </p:cNvPr>
          <p:cNvSpPr/>
          <p:nvPr/>
        </p:nvSpPr>
        <p:spPr>
          <a:xfrm>
            <a:off x="1333760" y="4595102"/>
            <a:ext cx="1504774" cy="11470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Root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979CC26-5ACE-4FD8-BB86-F53E1CADA901}"/>
              </a:ext>
            </a:extLst>
          </p:cNvPr>
          <p:cNvSpPr/>
          <p:nvPr/>
        </p:nvSpPr>
        <p:spPr>
          <a:xfrm>
            <a:off x="5038882" y="4851638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Path to element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41F3DC-CE00-4A65-89DB-1EC3E75381C1}"/>
              </a:ext>
            </a:extLst>
          </p:cNvPr>
          <p:cNvSpPr/>
          <p:nvPr/>
        </p:nvSpPr>
        <p:spPr>
          <a:xfrm>
            <a:off x="4549839" y="5725239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Path to element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1C5E983-AE62-4C71-8D39-47C948437140}"/>
              </a:ext>
            </a:extLst>
          </p:cNvPr>
          <p:cNvSpPr/>
          <p:nvPr/>
        </p:nvSpPr>
        <p:spPr>
          <a:xfrm>
            <a:off x="2494087" y="6766916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Path to element</a:t>
            </a:r>
            <a:endParaRPr lang="en-US" dirty="0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F3C566-5D1B-4EED-B91A-66CDFE1ADA79}"/>
              </a:ext>
            </a:extLst>
          </p:cNvPr>
          <p:cNvCxnSpPr>
            <a:cxnSpLocks/>
            <a:stCxn id="47" idx="3"/>
            <a:endCxn id="110" idx="1"/>
          </p:cNvCxnSpPr>
          <p:nvPr/>
        </p:nvCxnSpPr>
        <p:spPr>
          <a:xfrm>
            <a:off x="9307472" y="5083877"/>
            <a:ext cx="5590639" cy="1837025"/>
          </a:xfrm>
          <a:prstGeom prst="line">
            <a:avLst/>
          </a:prstGeom>
          <a:ln w="66675">
            <a:solidFill>
              <a:schemeClr val="accent4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4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5D6C8D5-29E9-4DFD-A477-4A58C08359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158"/>
          <a:stretch/>
        </p:blipFill>
        <p:spPr>
          <a:xfrm>
            <a:off x="10706118" y="5678978"/>
            <a:ext cx="6524827" cy="520956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F8BE5E-9668-4D06-B3C2-AE8F30B7F895}"/>
              </a:ext>
            </a:extLst>
          </p:cNvPr>
          <p:cNvCxnSpPr>
            <a:cxnSpLocks/>
            <a:stCxn id="48" idx="3"/>
            <a:endCxn id="56" idx="1"/>
          </p:cNvCxnSpPr>
          <p:nvPr/>
        </p:nvCxnSpPr>
        <p:spPr>
          <a:xfrm>
            <a:off x="8818429" y="5957478"/>
            <a:ext cx="4368339" cy="4556620"/>
          </a:xfrm>
          <a:prstGeom prst="line">
            <a:avLst/>
          </a:prstGeom>
          <a:ln w="66675">
            <a:solidFill>
              <a:schemeClr val="accent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2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3D0DBFF-0797-4263-B820-E6BF84D63C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3" t="16130"/>
          <a:stretch/>
        </p:blipFill>
        <p:spPr>
          <a:xfrm>
            <a:off x="8966255" y="8446276"/>
            <a:ext cx="6539403" cy="448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2C74AC-4614-467D-8BF2-7CD5979DAB27}"/>
              </a:ext>
            </a:extLst>
          </p:cNvPr>
          <p:cNvCxnSpPr>
            <a:cxnSpLocks/>
            <a:stCxn id="49" idx="3"/>
            <a:endCxn id="277" idx="1"/>
          </p:cNvCxnSpPr>
          <p:nvPr/>
        </p:nvCxnSpPr>
        <p:spPr>
          <a:xfrm>
            <a:off x="6762677" y="6999155"/>
            <a:ext cx="2849656" cy="5275018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A7DE84C9-F43B-469D-BCF2-6E4D255E0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6895" y="10364715"/>
            <a:ext cx="4285859" cy="993734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A5D693-F0D9-460E-81A0-BEDAB588B636}"/>
              </a:ext>
            </a:extLst>
          </p:cNvPr>
          <p:cNvSpPr txBox="1"/>
          <p:nvPr/>
        </p:nvSpPr>
        <p:spPr>
          <a:xfrm>
            <a:off x="12385353" y="5582903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C62C9F-9703-4164-8F95-D5AC564EDDA6}"/>
              </a:ext>
            </a:extLst>
          </p:cNvPr>
          <p:cNvSpPr txBox="1"/>
          <p:nvPr/>
        </p:nvSpPr>
        <p:spPr>
          <a:xfrm>
            <a:off x="10637979" y="8235788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891A33C-FBE9-4116-80EB-024DCDE4864F}"/>
              </a:ext>
            </a:extLst>
          </p:cNvPr>
          <p:cNvSpPr txBox="1"/>
          <p:nvPr/>
        </p:nvSpPr>
        <p:spPr>
          <a:xfrm>
            <a:off x="5156005" y="10481085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</p:spTree>
    <p:extLst>
      <p:ext uri="{BB962C8B-B14F-4D97-AF65-F5344CB8AC3E}">
        <p14:creationId xmlns:p14="http://schemas.microsoft.com/office/powerpoint/2010/main" val="1127574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214">
            <a:extLst>
              <a:ext uri="{FF2B5EF4-FFF2-40B4-BE49-F238E27FC236}">
                <a16:creationId xmlns:a16="http://schemas.microsoft.com/office/drawing/2014/main" id="{1476E87C-AE17-4E99-9A14-985BBBD583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666" r="3898" b="36755"/>
          <a:stretch/>
        </p:blipFill>
        <p:spPr>
          <a:xfrm>
            <a:off x="11656712" y="9266236"/>
            <a:ext cx="5683110" cy="301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E5D9638D-6564-4A07-85C7-892F5D5208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3" t="44024" r="44449" b="5874"/>
          <a:stretch/>
        </p:blipFill>
        <p:spPr>
          <a:xfrm>
            <a:off x="11919550" y="10181747"/>
            <a:ext cx="8018144" cy="406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1" name="Picture 210">
            <a:extLst>
              <a:ext uri="{FF2B5EF4-FFF2-40B4-BE49-F238E27FC236}">
                <a16:creationId xmlns:a16="http://schemas.microsoft.com/office/drawing/2014/main" id="{9DCA20B1-0B96-4BC7-9612-BD077B284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6712" y="8404066"/>
            <a:ext cx="4785054" cy="54612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2C18D099-E8BA-4FD2-90E2-CCE1DF056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54063" y="3580315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84C58B19-0E46-4AE2-9EEA-16EB83456D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529" r="33389" b="-4017"/>
          <a:stretch/>
        </p:blipFill>
        <p:spPr>
          <a:xfrm>
            <a:off x="14291623" y="10958501"/>
            <a:ext cx="5646071" cy="456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8C0FE41F-C3F7-4318-9B5F-95D3E8ED60C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4370" r="54675" b="41538"/>
          <a:stretch/>
        </p:blipFill>
        <p:spPr>
          <a:xfrm>
            <a:off x="17556385" y="7592587"/>
            <a:ext cx="2328845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8BB7B42-0F94-4BC4-998C-718F8CAF88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7791" r="66158" b="28117"/>
          <a:stretch/>
        </p:blipFill>
        <p:spPr>
          <a:xfrm>
            <a:off x="17506876" y="6754042"/>
            <a:ext cx="1738863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912906B7-376A-4E5F-A945-8515C9DB995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0278" r="28489" b="55630"/>
          <a:stretch/>
        </p:blipFill>
        <p:spPr>
          <a:xfrm>
            <a:off x="11656712" y="6727077"/>
            <a:ext cx="3674342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5612909-68D4-470C-B609-A77F77C401FC}"/>
              </a:ext>
            </a:extLst>
          </p:cNvPr>
          <p:cNvGrpSpPr/>
          <p:nvPr/>
        </p:nvGrpSpPr>
        <p:grpSpPr>
          <a:xfrm>
            <a:off x="660728" y="4062973"/>
            <a:ext cx="10631823" cy="8110052"/>
            <a:chOff x="660729" y="5593493"/>
            <a:chExt cx="8248650" cy="629214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8F10B5A-5BA5-4649-A917-D73FEC291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0729" y="6792834"/>
              <a:ext cx="8248650" cy="5092805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F23051D-9671-4EBB-9E41-AA563B378F33}"/>
                </a:ext>
              </a:extLst>
            </p:cNvPr>
            <p:cNvSpPr/>
            <p:nvPr/>
          </p:nvSpPr>
          <p:spPr>
            <a:xfrm>
              <a:off x="780477" y="5593493"/>
              <a:ext cx="4204478" cy="8905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Glossary </a:t>
              </a:r>
            </a:p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DSL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3351508-F74B-4F02-9AE6-46DC7F4AA36B}"/>
                </a:ext>
              </a:extLst>
            </p:cNvPr>
            <p:cNvSpPr/>
            <p:nvPr/>
          </p:nvSpPr>
          <p:spPr>
            <a:xfrm>
              <a:off x="5200077" y="5593493"/>
              <a:ext cx="3524823" cy="890581"/>
            </a:xfrm>
            <a:prstGeom prst="rect">
              <a:avLst/>
            </a:prstGeom>
            <a:pattFill prst="wdUpDiag">
              <a:fgClr>
                <a:schemeClr val="accent2">
                  <a:lumMod val="20000"/>
                  <a:lumOff val="80000"/>
                </a:schemeClr>
              </a:fgClr>
              <a:bgClr>
                <a:schemeClr val="bg1"/>
              </a:bgClr>
            </a:pattFill>
            <a:ln w="9525" cap="flat" cmpd="sng" algn="ctr">
              <a:solidFill>
                <a:schemeClr val="accent2">
                  <a:lumMod val="75000"/>
                </a:schemeClr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Reference management DSL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2420811-B27B-4BC8-A846-913C0AF02072}"/>
                </a:ext>
              </a:extLst>
            </p:cNvPr>
            <p:cNvSpPr/>
            <p:nvPr/>
          </p:nvSpPr>
          <p:spPr>
            <a:xfrm rot="5032387" flipV="1">
              <a:off x="-59670" y="7632448"/>
              <a:ext cx="4905887" cy="2291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4985165 w 8557846"/>
                <a:gd name="connsiteY2" fmla="*/ 124539 h 3141784"/>
                <a:gd name="connsiteX3" fmla="*/ 8557846 w 8557846"/>
                <a:gd name="connsiteY3" fmla="*/ 0 h 3141784"/>
                <a:gd name="connsiteX0" fmla="*/ 0 w 8557846"/>
                <a:gd name="connsiteY0" fmla="*/ 3276952 h 3276952"/>
                <a:gd name="connsiteX1" fmla="*/ 2158996 w 8557846"/>
                <a:gd name="connsiteY1" fmla="*/ 1060745 h 3276952"/>
                <a:gd name="connsiteX2" fmla="*/ 4985165 w 8557846"/>
                <a:gd name="connsiteY2" fmla="*/ 259707 h 3276952"/>
                <a:gd name="connsiteX3" fmla="*/ 8557846 w 8557846"/>
                <a:gd name="connsiteY3" fmla="*/ 135168 h 3276952"/>
                <a:gd name="connsiteX0" fmla="*/ 0 w 8557846"/>
                <a:gd name="connsiteY0" fmla="*/ 3512908 h 3512908"/>
                <a:gd name="connsiteX1" fmla="*/ 2158996 w 8557846"/>
                <a:gd name="connsiteY1" fmla="*/ 1296701 h 3512908"/>
                <a:gd name="connsiteX2" fmla="*/ 4985165 w 8557846"/>
                <a:gd name="connsiteY2" fmla="*/ 495663 h 3512908"/>
                <a:gd name="connsiteX3" fmla="*/ 8557846 w 8557846"/>
                <a:gd name="connsiteY3" fmla="*/ 371124 h 3512908"/>
                <a:gd name="connsiteX0" fmla="*/ 0 w 8557846"/>
                <a:gd name="connsiteY0" fmla="*/ 3276952 h 3276952"/>
                <a:gd name="connsiteX1" fmla="*/ 2158996 w 8557846"/>
                <a:gd name="connsiteY1" fmla="*/ 1060745 h 3276952"/>
                <a:gd name="connsiteX2" fmla="*/ 4985165 w 8557846"/>
                <a:gd name="connsiteY2" fmla="*/ 259707 h 3276952"/>
                <a:gd name="connsiteX3" fmla="*/ 7095428 w 8557846"/>
                <a:gd name="connsiteY3" fmla="*/ 15860 h 3276952"/>
                <a:gd name="connsiteX4" fmla="*/ 8557846 w 8557846"/>
                <a:gd name="connsiteY4" fmla="*/ 135168 h 3276952"/>
                <a:gd name="connsiteX0" fmla="*/ 0 w 8557846"/>
                <a:gd name="connsiteY0" fmla="*/ 3516393 h 3516393"/>
                <a:gd name="connsiteX1" fmla="*/ 2158996 w 8557846"/>
                <a:gd name="connsiteY1" fmla="*/ 1300186 h 3516393"/>
                <a:gd name="connsiteX2" fmla="*/ 4985165 w 8557846"/>
                <a:gd name="connsiteY2" fmla="*/ 499148 h 3516393"/>
                <a:gd name="connsiteX3" fmla="*/ 7095428 w 8557846"/>
                <a:gd name="connsiteY3" fmla="*/ 255301 h 3516393"/>
                <a:gd name="connsiteX4" fmla="*/ 8557846 w 8557846"/>
                <a:gd name="connsiteY4" fmla="*/ 374609 h 3516393"/>
                <a:gd name="connsiteX0" fmla="*/ 0 w 8557846"/>
                <a:gd name="connsiteY0" fmla="*/ 3516393 h 3516393"/>
                <a:gd name="connsiteX1" fmla="*/ 2158996 w 8557846"/>
                <a:gd name="connsiteY1" fmla="*/ 1300186 h 3516393"/>
                <a:gd name="connsiteX2" fmla="*/ 4985165 w 8557846"/>
                <a:gd name="connsiteY2" fmla="*/ 499148 h 3516393"/>
                <a:gd name="connsiteX3" fmla="*/ 7095428 w 8557846"/>
                <a:gd name="connsiteY3" fmla="*/ 255301 h 3516393"/>
                <a:gd name="connsiteX4" fmla="*/ 8557846 w 8557846"/>
                <a:gd name="connsiteY4" fmla="*/ 374609 h 3516393"/>
                <a:gd name="connsiteX0" fmla="*/ 0 w 8557846"/>
                <a:gd name="connsiteY0" fmla="*/ 3642193 h 3642193"/>
                <a:gd name="connsiteX1" fmla="*/ 2158996 w 8557846"/>
                <a:gd name="connsiteY1" fmla="*/ 1425986 h 3642193"/>
                <a:gd name="connsiteX2" fmla="*/ 4985165 w 8557846"/>
                <a:gd name="connsiteY2" fmla="*/ 624948 h 3642193"/>
                <a:gd name="connsiteX3" fmla="*/ 7095428 w 8557846"/>
                <a:gd name="connsiteY3" fmla="*/ 381101 h 3642193"/>
                <a:gd name="connsiteX4" fmla="*/ 8557846 w 8557846"/>
                <a:gd name="connsiteY4" fmla="*/ 500409 h 3642193"/>
                <a:gd name="connsiteX0" fmla="*/ 0 w 8557846"/>
                <a:gd name="connsiteY0" fmla="*/ 3642193 h 3642193"/>
                <a:gd name="connsiteX1" fmla="*/ 2158996 w 8557846"/>
                <a:gd name="connsiteY1" fmla="*/ 1425986 h 3642193"/>
                <a:gd name="connsiteX2" fmla="*/ 4985165 w 8557846"/>
                <a:gd name="connsiteY2" fmla="*/ 624948 h 3642193"/>
                <a:gd name="connsiteX3" fmla="*/ 7095428 w 8557846"/>
                <a:gd name="connsiteY3" fmla="*/ 381101 h 3642193"/>
                <a:gd name="connsiteX4" fmla="*/ 8557846 w 8557846"/>
                <a:gd name="connsiteY4" fmla="*/ 500409 h 364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7846" h="3642193">
                  <a:moveTo>
                    <a:pt x="0" y="3642193"/>
                  </a:moveTo>
                  <a:cubicBezTo>
                    <a:pt x="288188" y="3304815"/>
                    <a:pt x="1223898" y="757698"/>
                    <a:pt x="2158996" y="1425986"/>
                  </a:cubicBezTo>
                  <a:cubicBezTo>
                    <a:pt x="2638798" y="620167"/>
                    <a:pt x="3935922" y="-121880"/>
                    <a:pt x="4985165" y="624948"/>
                  </a:cubicBezTo>
                  <a:cubicBezTo>
                    <a:pt x="5540552" y="-72691"/>
                    <a:pt x="6466441" y="-231945"/>
                    <a:pt x="7095428" y="381101"/>
                  </a:cubicBezTo>
                  <a:cubicBezTo>
                    <a:pt x="7621031" y="-232430"/>
                    <a:pt x="8311200" y="455825"/>
                    <a:pt x="8557846" y="500409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FA81E59-0A8A-4F1C-A76D-12EDA8B23320}"/>
              </a:ext>
            </a:extLst>
          </p:cNvPr>
          <p:cNvSpPr/>
          <p:nvPr/>
        </p:nvSpPr>
        <p:spPr>
          <a:xfrm rot="5032387">
            <a:off x="13304474" y="7214585"/>
            <a:ext cx="4644564" cy="3938229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4985165 w 8557846"/>
              <a:gd name="connsiteY2" fmla="*/ 124539 h 3141784"/>
              <a:gd name="connsiteX3" fmla="*/ 8557846 w 8557846"/>
              <a:gd name="connsiteY3" fmla="*/ 0 h 3141784"/>
              <a:gd name="connsiteX0" fmla="*/ 0 w 8557846"/>
              <a:gd name="connsiteY0" fmla="*/ 3276952 h 3276952"/>
              <a:gd name="connsiteX1" fmla="*/ 2158996 w 8557846"/>
              <a:gd name="connsiteY1" fmla="*/ 1060745 h 3276952"/>
              <a:gd name="connsiteX2" fmla="*/ 4985165 w 8557846"/>
              <a:gd name="connsiteY2" fmla="*/ 259707 h 3276952"/>
              <a:gd name="connsiteX3" fmla="*/ 8557846 w 8557846"/>
              <a:gd name="connsiteY3" fmla="*/ 135168 h 3276952"/>
              <a:gd name="connsiteX0" fmla="*/ 0 w 8557846"/>
              <a:gd name="connsiteY0" fmla="*/ 3512908 h 3512908"/>
              <a:gd name="connsiteX1" fmla="*/ 2158996 w 8557846"/>
              <a:gd name="connsiteY1" fmla="*/ 1296701 h 3512908"/>
              <a:gd name="connsiteX2" fmla="*/ 4985165 w 8557846"/>
              <a:gd name="connsiteY2" fmla="*/ 495663 h 3512908"/>
              <a:gd name="connsiteX3" fmla="*/ 8557846 w 8557846"/>
              <a:gd name="connsiteY3" fmla="*/ 371124 h 3512908"/>
              <a:gd name="connsiteX0" fmla="*/ 0 w 8557846"/>
              <a:gd name="connsiteY0" fmla="*/ 3276952 h 3276952"/>
              <a:gd name="connsiteX1" fmla="*/ 2158996 w 8557846"/>
              <a:gd name="connsiteY1" fmla="*/ 1060745 h 3276952"/>
              <a:gd name="connsiteX2" fmla="*/ 4985165 w 8557846"/>
              <a:gd name="connsiteY2" fmla="*/ 259707 h 3276952"/>
              <a:gd name="connsiteX3" fmla="*/ 7095428 w 8557846"/>
              <a:gd name="connsiteY3" fmla="*/ 15860 h 3276952"/>
              <a:gd name="connsiteX4" fmla="*/ 8557846 w 8557846"/>
              <a:gd name="connsiteY4" fmla="*/ 135168 h 3276952"/>
              <a:gd name="connsiteX0" fmla="*/ 0 w 8557846"/>
              <a:gd name="connsiteY0" fmla="*/ 3516393 h 3516393"/>
              <a:gd name="connsiteX1" fmla="*/ 2158996 w 8557846"/>
              <a:gd name="connsiteY1" fmla="*/ 1300186 h 3516393"/>
              <a:gd name="connsiteX2" fmla="*/ 4985165 w 8557846"/>
              <a:gd name="connsiteY2" fmla="*/ 499148 h 3516393"/>
              <a:gd name="connsiteX3" fmla="*/ 7095428 w 8557846"/>
              <a:gd name="connsiteY3" fmla="*/ 255301 h 3516393"/>
              <a:gd name="connsiteX4" fmla="*/ 8557846 w 8557846"/>
              <a:gd name="connsiteY4" fmla="*/ 374609 h 3516393"/>
              <a:gd name="connsiteX0" fmla="*/ 0 w 8557846"/>
              <a:gd name="connsiteY0" fmla="*/ 3516393 h 3516393"/>
              <a:gd name="connsiteX1" fmla="*/ 2158996 w 8557846"/>
              <a:gd name="connsiteY1" fmla="*/ 1300186 h 3516393"/>
              <a:gd name="connsiteX2" fmla="*/ 4985165 w 8557846"/>
              <a:gd name="connsiteY2" fmla="*/ 499148 h 3516393"/>
              <a:gd name="connsiteX3" fmla="*/ 7095428 w 8557846"/>
              <a:gd name="connsiteY3" fmla="*/ 255301 h 3516393"/>
              <a:gd name="connsiteX4" fmla="*/ 8557846 w 8557846"/>
              <a:gd name="connsiteY4" fmla="*/ 374609 h 3516393"/>
              <a:gd name="connsiteX0" fmla="*/ 0 w 8557846"/>
              <a:gd name="connsiteY0" fmla="*/ 3642193 h 3642193"/>
              <a:gd name="connsiteX1" fmla="*/ 2158996 w 8557846"/>
              <a:gd name="connsiteY1" fmla="*/ 1425986 h 3642193"/>
              <a:gd name="connsiteX2" fmla="*/ 4985165 w 8557846"/>
              <a:gd name="connsiteY2" fmla="*/ 624948 h 3642193"/>
              <a:gd name="connsiteX3" fmla="*/ 7095428 w 8557846"/>
              <a:gd name="connsiteY3" fmla="*/ 381101 h 3642193"/>
              <a:gd name="connsiteX4" fmla="*/ 8557846 w 8557846"/>
              <a:gd name="connsiteY4" fmla="*/ 500409 h 3642193"/>
              <a:gd name="connsiteX0" fmla="*/ 0 w 8557846"/>
              <a:gd name="connsiteY0" fmla="*/ 3642193 h 3642193"/>
              <a:gd name="connsiteX1" fmla="*/ 2158996 w 8557846"/>
              <a:gd name="connsiteY1" fmla="*/ 1425986 h 3642193"/>
              <a:gd name="connsiteX2" fmla="*/ 4985165 w 8557846"/>
              <a:gd name="connsiteY2" fmla="*/ 624948 h 3642193"/>
              <a:gd name="connsiteX3" fmla="*/ 7095428 w 8557846"/>
              <a:gd name="connsiteY3" fmla="*/ 381101 h 3642193"/>
              <a:gd name="connsiteX4" fmla="*/ 8557846 w 8557846"/>
              <a:gd name="connsiteY4" fmla="*/ 500409 h 3642193"/>
              <a:gd name="connsiteX0" fmla="*/ 0 w 7095428"/>
              <a:gd name="connsiteY0" fmla="*/ 3642193 h 3642193"/>
              <a:gd name="connsiteX1" fmla="*/ 2158996 w 7095428"/>
              <a:gd name="connsiteY1" fmla="*/ 1425986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  <a:gd name="connsiteX0" fmla="*/ 0 w 7095428"/>
              <a:gd name="connsiteY0" fmla="*/ 3642193 h 3642193"/>
              <a:gd name="connsiteX1" fmla="*/ 3351797 w 7095428"/>
              <a:gd name="connsiteY1" fmla="*/ 1346128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  <a:gd name="connsiteX0" fmla="*/ 0 w 7095428"/>
              <a:gd name="connsiteY0" fmla="*/ 3642193 h 3642193"/>
              <a:gd name="connsiteX1" fmla="*/ 3351797 w 7095428"/>
              <a:gd name="connsiteY1" fmla="*/ 1346128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5428" h="3642193">
                <a:moveTo>
                  <a:pt x="0" y="3642193"/>
                </a:moveTo>
                <a:cubicBezTo>
                  <a:pt x="288188" y="3304815"/>
                  <a:pt x="2416699" y="677840"/>
                  <a:pt x="3351797" y="1346128"/>
                </a:cubicBezTo>
                <a:cubicBezTo>
                  <a:pt x="3372082" y="751537"/>
                  <a:pt x="3935922" y="-121880"/>
                  <a:pt x="4985165" y="624948"/>
                </a:cubicBezTo>
                <a:cubicBezTo>
                  <a:pt x="5540552" y="-72691"/>
                  <a:pt x="6466441" y="-231945"/>
                  <a:pt x="7095428" y="381101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CB439F-D3A5-43E5-BA5D-8332E9122E11}"/>
              </a:ext>
            </a:extLst>
          </p:cNvPr>
          <p:cNvSpPr txBox="1"/>
          <p:nvPr/>
        </p:nvSpPr>
        <p:spPr>
          <a:xfrm rot="406606">
            <a:off x="9975506" y="3283355"/>
            <a:ext cx="388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? Related projects 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7CC80E-33C6-4063-8791-BCBB98C4BBB7}"/>
              </a:ext>
            </a:extLst>
          </p:cNvPr>
          <p:cNvSpPr txBox="1"/>
          <p:nvPr/>
        </p:nvSpPr>
        <p:spPr>
          <a:xfrm>
            <a:off x="916701" y="382362"/>
            <a:ext cx="16147834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/>
              <a:t>Orchestration for DSL modeling</a:t>
            </a:r>
            <a:r>
              <a:rPr lang="en-US" sz="5400" dirty="0"/>
              <a:t>: </a:t>
            </a:r>
            <a:r>
              <a:rPr lang="en-US" sz="4800" dirty="0"/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Element type configurations: 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from domain model to EMF representations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36B54A2-0BC7-4B9F-8BEF-BCABBBF1B0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52C88C-27C9-4E99-A74A-2E5E159A462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2AC9D438-27AD-454A-B434-5F575EBBF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3615620"/>
            <a:ext cx="458051" cy="607924"/>
          </a:xfrm>
        </p:spPr>
        <p:txBody>
          <a:bodyPr/>
          <a:lstStyle/>
          <a:p>
            <a:fld id="{AF2ADAD8-05BC-4893-9971-9586E09FA3B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26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C22047-3305-4B26-9A5B-5862DDED8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22" y="5494958"/>
            <a:ext cx="15450318" cy="5038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8" name="Oval 147">
            <a:extLst>
              <a:ext uri="{FF2B5EF4-FFF2-40B4-BE49-F238E27FC236}">
                <a16:creationId xmlns:a16="http://schemas.microsoft.com/office/drawing/2014/main" id="{9665CD20-8161-4C8E-A48B-19E54AB2BE8F}"/>
              </a:ext>
            </a:extLst>
          </p:cNvPr>
          <p:cNvSpPr/>
          <p:nvPr/>
        </p:nvSpPr>
        <p:spPr>
          <a:xfrm rot="12907991">
            <a:off x="13481751" y="7810381"/>
            <a:ext cx="408102" cy="4081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DB4A2614-88BB-4269-86F1-128853AC1E66}"/>
              </a:ext>
            </a:extLst>
          </p:cNvPr>
          <p:cNvSpPr/>
          <p:nvPr/>
        </p:nvSpPr>
        <p:spPr>
          <a:xfrm rot="12446014">
            <a:off x="14215216" y="8919904"/>
            <a:ext cx="408106" cy="40810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3370E04-BE64-4FAB-B508-96F3FE7D6930}"/>
              </a:ext>
            </a:extLst>
          </p:cNvPr>
          <p:cNvCxnSpPr>
            <a:cxnSpLocks/>
            <a:stCxn id="150" idx="6"/>
            <a:endCxn id="147" idx="7"/>
          </p:cNvCxnSpPr>
          <p:nvPr/>
        </p:nvCxnSpPr>
        <p:spPr>
          <a:xfrm flipH="1" flipV="1">
            <a:off x="5906588" y="7330629"/>
            <a:ext cx="8331575" cy="1699315"/>
          </a:xfrm>
          <a:prstGeom prst="line">
            <a:avLst/>
          </a:prstGeom>
          <a:ln w="19050">
            <a:solidFill>
              <a:srgbClr val="7030A0"/>
            </a:solidFill>
          </a:ln>
          <a:effectLst>
            <a:glow rad="2286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789E99A3-C471-477D-82B4-EF0E05376A1B}"/>
              </a:ext>
            </a:extLst>
          </p:cNvPr>
          <p:cNvCxnSpPr>
            <a:cxnSpLocks/>
            <a:stCxn id="148" idx="6"/>
            <a:endCxn id="147" idx="0"/>
          </p:cNvCxnSpPr>
          <p:nvPr/>
        </p:nvCxnSpPr>
        <p:spPr>
          <a:xfrm flipH="1" flipV="1">
            <a:off x="5956757" y="7121671"/>
            <a:ext cx="7562169" cy="775336"/>
          </a:xfrm>
          <a:prstGeom prst="line">
            <a:avLst/>
          </a:prstGeom>
          <a:ln w="19050">
            <a:solidFill>
              <a:srgbClr val="7030A0"/>
            </a:solidFill>
          </a:ln>
          <a:effectLst>
            <a:glow rad="2286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0" name="Picture 159">
            <a:extLst>
              <a:ext uri="{FF2B5EF4-FFF2-40B4-BE49-F238E27FC236}">
                <a16:creationId xmlns:a16="http://schemas.microsoft.com/office/drawing/2014/main" id="{53D0A510-FB9C-4007-9AE7-667ECEE0EF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370" r="54675" b="41538"/>
          <a:stretch/>
        </p:blipFill>
        <p:spPr>
          <a:xfrm>
            <a:off x="5679438" y="3685042"/>
            <a:ext cx="2164509" cy="48913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4B74C05F-4C9F-4DA8-B677-A0DB64D61B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55" t="51101" r="7706" b="44866"/>
          <a:stretch/>
        </p:blipFill>
        <p:spPr>
          <a:xfrm>
            <a:off x="13685802" y="8061030"/>
            <a:ext cx="3142492" cy="20320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38100">
              <a:schemeClr val="bg1"/>
            </a:glow>
          </a:effectLst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82B9B5C8-8EB6-4365-91F9-4EAD1A70D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72" t="73294" r="386" b="22673"/>
          <a:stretch/>
        </p:blipFill>
        <p:spPr>
          <a:xfrm>
            <a:off x="14541984" y="9164080"/>
            <a:ext cx="3312886" cy="20320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38100">
              <a:schemeClr val="bg1"/>
            </a:glow>
          </a:effectLst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C30A426D-E918-4486-A24B-1C9947B88412}"/>
              </a:ext>
            </a:extLst>
          </p:cNvPr>
          <p:cNvSpPr/>
          <p:nvPr/>
        </p:nvSpPr>
        <p:spPr>
          <a:xfrm rot="4860047">
            <a:off x="5398663" y="6884815"/>
            <a:ext cx="561550" cy="56155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0361AAB0-5565-4C0D-9BCC-C11358CCEC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6" t="30958" r="78825" b="65065"/>
          <a:stretch/>
        </p:blipFill>
        <p:spPr>
          <a:xfrm>
            <a:off x="3210559" y="7065379"/>
            <a:ext cx="2468880" cy="200422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ED78D22-8687-465E-98B2-091528101B93}"/>
              </a:ext>
            </a:extLst>
          </p:cNvPr>
          <p:cNvCxnSpPr>
            <a:cxnSpLocks/>
            <a:stCxn id="160" idx="3"/>
            <a:endCxn id="159" idx="1"/>
          </p:cNvCxnSpPr>
          <p:nvPr/>
        </p:nvCxnSpPr>
        <p:spPr>
          <a:xfrm>
            <a:off x="7843947" y="3929610"/>
            <a:ext cx="4500453" cy="0"/>
          </a:xfrm>
          <a:prstGeom prst="straightConnector1">
            <a:avLst/>
          </a:prstGeom>
          <a:ln w="22225"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9" name="Picture 158">
            <a:extLst>
              <a:ext uri="{FF2B5EF4-FFF2-40B4-BE49-F238E27FC236}">
                <a16:creationId xmlns:a16="http://schemas.microsoft.com/office/drawing/2014/main" id="{39E40602-0BFB-41D4-B2BB-91613C129E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6" t="86666" r="52433" b="503"/>
          <a:stretch/>
        </p:blipFill>
        <p:spPr>
          <a:xfrm>
            <a:off x="12344400" y="3685042"/>
            <a:ext cx="2455641" cy="48913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CE15513-BF9B-49F9-A554-22CBFDF8D9DD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Customization and dependencies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9B0CD1D-85B1-4072-BC74-7AFB5F20E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E71E2A-DAD9-4F0C-9ED0-2A2C09AEC7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5500A09A-342A-4B91-96FF-B936AB244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3615620"/>
            <a:ext cx="458051" cy="607924"/>
          </a:xfrm>
        </p:spPr>
        <p:txBody>
          <a:bodyPr/>
          <a:lstStyle/>
          <a:p>
            <a:fld id="{AF2ADAD8-05BC-4893-9971-9586E09FA3B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72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>
            <a:extLst>
              <a:ext uri="{FF2B5EF4-FFF2-40B4-BE49-F238E27FC236}">
                <a16:creationId xmlns:a16="http://schemas.microsoft.com/office/drawing/2014/main" id="{DC0530ED-4D27-457B-B010-4A9930211F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sp>
        <p:nvSpPr>
          <p:cNvPr id="102" name="Slide Number Placeholder 1">
            <a:extLst>
              <a:ext uri="{FF2B5EF4-FFF2-40B4-BE49-F238E27FC236}">
                <a16:creationId xmlns:a16="http://schemas.microsoft.com/office/drawing/2014/main" id="{5A78B177-435C-4859-80FA-F980DB9CE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3615620"/>
            <a:ext cx="458051" cy="607924"/>
          </a:xfrm>
        </p:spPr>
        <p:txBody>
          <a:bodyPr/>
          <a:lstStyle/>
          <a:p>
            <a:fld id="{AF2ADAD8-05BC-4893-9971-9586E09FA3BB}" type="slidenum">
              <a:rPr lang="en-US" smtClean="0"/>
              <a:t>26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D070421-C797-4404-9CC8-BC61F4B2CA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"/>
          <a:stretch/>
        </p:blipFill>
        <p:spPr>
          <a:xfrm>
            <a:off x="9552968" y="3088998"/>
            <a:ext cx="10406648" cy="3247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4FA1B3-00E6-44CB-87C0-4F8352CDC779}"/>
              </a:ext>
            </a:extLst>
          </p:cNvPr>
          <p:cNvSpPr txBox="1"/>
          <p:nvPr/>
        </p:nvSpPr>
        <p:spPr>
          <a:xfrm>
            <a:off x="15120491" y="1071904"/>
            <a:ext cx="38880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Missing </a:t>
            </a:r>
          </a:p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Profile / Definition ?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DBFC847-C7BA-4F31-9887-015983CA8326}"/>
              </a:ext>
            </a:extLst>
          </p:cNvPr>
          <p:cNvSpPr/>
          <p:nvPr/>
        </p:nvSpPr>
        <p:spPr>
          <a:xfrm rot="888305">
            <a:off x="12220806" y="1485278"/>
            <a:ext cx="2285863" cy="294020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  <a:gd name="connsiteX0" fmla="*/ 1267018 w 1267018"/>
              <a:gd name="connsiteY0" fmla="*/ 0 h 2916990"/>
              <a:gd name="connsiteX1" fmla="*/ 170258 w 1267018"/>
              <a:gd name="connsiteY1" fmla="*/ 2916990 h 2916990"/>
              <a:gd name="connsiteX0" fmla="*/ 1213753 w 1213753"/>
              <a:gd name="connsiteY0" fmla="*/ 0 h 2916990"/>
              <a:gd name="connsiteX1" fmla="*/ 116993 w 1213753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13753" h="2916990">
                <a:moveTo>
                  <a:pt x="1213753" y="0"/>
                </a:moveTo>
                <a:cubicBezTo>
                  <a:pt x="412682" y="258259"/>
                  <a:pt x="-284439" y="1515446"/>
                  <a:pt x="116993" y="2916990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B26B70-F99D-4D47-89CC-DB62179FC8E4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Papyrus external elements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69AC12-BF91-4DFE-82A6-1947450C6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146" y="4193507"/>
            <a:ext cx="5347868" cy="3777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B5A41E-AC48-4E75-A7C7-B8C8C351B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0989" y="8838289"/>
            <a:ext cx="14061884" cy="2593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4D7F6DE-0353-4FBD-8A74-EAF1583CBF90}"/>
              </a:ext>
            </a:extLst>
          </p:cNvPr>
          <p:cNvSpPr/>
          <p:nvPr/>
        </p:nvSpPr>
        <p:spPr>
          <a:xfrm rot="888305" flipH="1">
            <a:off x="2819631" y="7053143"/>
            <a:ext cx="4623216" cy="320600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  <a:gd name="connsiteX0" fmla="*/ 1267018 w 1267018"/>
              <a:gd name="connsiteY0" fmla="*/ 0 h 2916990"/>
              <a:gd name="connsiteX1" fmla="*/ 170258 w 1267018"/>
              <a:gd name="connsiteY1" fmla="*/ 2916990 h 2916990"/>
              <a:gd name="connsiteX0" fmla="*/ 1213753 w 1213753"/>
              <a:gd name="connsiteY0" fmla="*/ 0 h 2916990"/>
              <a:gd name="connsiteX1" fmla="*/ 116993 w 1213753"/>
              <a:gd name="connsiteY1" fmla="*/ 2916990 h 2916990"/>
              <a:gd name="connsiteX0" fmla="*/ 1096760 w 1096760"/>
              <a:gd name="connsiteY0" fmla="*/ 0 h 2916990"/>
              <a:gd name="connsiteX1" fmla="*/ 0 w 1096760"/>
              <a:gd name="connsiteY1" fmla="*/ 2916990 h 2916990"/>
              <a:gd name="connsiteX0" fmla="*/ 852550 w 852550"/>
              <a:gd name="connsiteY0" fmla="*/ 0 h 3163656"/>
              <a:gd name="connsiteX1" fmla="*/ 0 w 852550"/>
              <a:gd name="connsiteY1" fmla="*/ 3163656 h 3163656"/>
              <a:gd name="connsiteX0" fmla="*/ 852550 w 852550"/>
              <a:gd name="connsiteY0" fmla="*/ 59461 h 3223117"/>
              <a:gd name="connsiteX1" fmla="*/ 0 w 852550"/>
              <a:gd name="connsiteY1" fmla="*/ 3223117 h 3223117"/>
              <a:gd name="connsiteX0" fmla="*/ 921096 w 921096"/>
              <a:gd name="connsiteY0" fmla="*/ 71396 h 2929709"/>
              <a:gd name="connsiteX1" fmla="*/ 0 w 921096"/>
              <a:gd name="connsiteY1" fmla="*/ 2929709 h 2929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1096" h="2929709">
                <a:moveTo>
                  <a:pt x="921096" y="71396"/>
                </a:moveTo>
                <a:cubicBezTo>
                  <a:pt x="479155" y="-296816"/>
                  <a:pt x="56548" y="774589"/>
                  <a:pt x="0" y="2929709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45B0BB-90E2-4DF1-85FB-0FEF4E38D2DD}"/>
              </a:ext>
            </a:extLst>
          </p:cNvPr>
          <p:cNvSpPr txBox="1"/>
          <p:nvPr/>
        </p:nvSpPr>
        <p:spPr>
          <a:xfrm>
            <a:off x="6166501" y="7455818"/>
            <a:ext cx="3888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Domain – SysML</a:t>
            </a:r>
          </a:p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Dependency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6BC5A1-B2FE-4E25-9052-9258BDD7D6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68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154DF0-0F0A-4EF9-ADC8-0297CD226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805" y="7757598"/>
            <a:ext cx="12002704" cy="5877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DC0530ED-4D27-457B-B010-4A9930211F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sp>
        <p:nvSpPr>
          <p:cNvPr id="102" name="Slide Number Placeholder 1">
            <a:extLst>
              <a:ext uri="{FF2B5EF4-FFF2-40B4-BE49-F238E27FC236}">
                <a16:creationId xmlns:a16="http://schemas.microsoft.com/office/drawing/2014/main" id="{5A78B177-435C-4859-80FA-F980DB9CE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3615620"/>
            <a:ext cx="458051" cy="607924"/>
          </a:xfrm>
        </p:spPr>
        <p:txBody>
          <a:bodyPr/>
          <a:lstStyle/>
          <a:p>
            <a:fld id="{AF2ADAD8-05BC-4893-9971-9586E09FA3BB}" type="slidenum">
              <a:rPr lang="en-US" smtClean="0"/>
              <a:t>27</a:t>
            </a:fld>
            <a:endParaRPr lang="en-US"/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2763F1E4-048D-4947-9481-660CEBDC3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304" y="2484792"/>
            <a:ext cx="17738756" cy="4851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DF52CA9B-D756-4D7A-AF91-39C49E9146CE}"/>
              </a:ext>
            </a:extLst>
          </p:cNvPr>
          <p:cNvSpPr/>
          <p:nvPr/>
        </p:nvSpPr>
        <p:spPr>
          <a:xfrm rot="1374115">
            <a:off x="14390320" y="1195873"/>
            <a:ext cx="365668" cy="1130626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7E21901-A007-4D51-B570-214D1ED25689}"/>
              </a:ext>
            </a:extLst>
          </p:cNvPr>
          <p:cNvSpPr txBox="1"/>
          <p:nvPr/>
        </p:nvSpPr>
        <p:spPr>
          <a:xfrm>
            <a:off x="15095312" y="964738"/>
            <a:ext cx="33561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>
                  <a:glow rad="254000">
                    <a:schemeClr val="bg1"/>
                  </a:glow>
                </a:effectLst>
                <a:latin typeface="Bradley Hand ITC" panose="03070402050302030203" pitchFamily="66" charset="0"/>
              </a:rPr>
              <a:t>Definition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1C36B35-54EC-4DDF-9702-39161E1F21A3}"/>
              </a:ext>
            </a:extLst>
          </p:cNvPr>
          <p:cNvSpPr txBox="1"/>
          <p:nvPr/>
        </p:nvSpPr>
        <p:spPr>
          <a:xfrm>
            <a:off x="0" y="4384502"/>
            <a:ext cx="2774215" cy="791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>
                  <a:glow rad="254000">
                    <a:schemeClr val="bg1"/>
                  </a:glow>
                </a:effectLst>
                <a:latin typeface="Bradley Hand ITC" panose="03070402050302030203" pitchFamily="66" charset="0"/>
              </a:rPr>
              <a:t>Usages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B25AF2E-2FF7-41A0-905B-944C4859C4A5}"/>
              </a:ext>
            </a:extLst>
          </p:cNvPr>
          <p:cNvSpPr/>
          <p:nvPr/>
        </p:nvSpPr>
        <p:spPr>
          <a:xfrm>
            <a:off x="2361612" y="2846551"/>
            <a:ext cx="17715491" cy="4459749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7380707-6C31-4AA6-A078-EC95D6490372}"/>
              </a:ext>
            </a:extLst>
          </p:cNvPr>
          <p:cNvSpPr/>
          <p:nvPr/>
        </p:nvSpPr>
        <p:spPr>
          <a:xfrm rot="16903249" flipH="1">
            <a:off x="1288046" y="3552597"/>
            <a:ext cx="787552" cy="11202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E3EFFF6-3428-4F32-AB3C-162F879B283A}"/>
              </a:ext>
            </a:extLst>
          </p:cNvPr>
          <p:cNvSpPr txBox="1"/>
          <p:nvPr/>
        </p:nvSpPr>
        <p:spPr>
          <a:xfrm>
            <a:off x="16037401" y="5742183"/>
            <a:ext cx="3800700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4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CreationMenu resources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DFAE53-F686-402D-BB94-84FBECEC5436}"/>
              </a:ext>
            </a:extLst>
          </p:cNvPr>
          <p:cNvSpPr txBox="1"/>
          <p:nvPr/>
        </p:nvSpPr>
        <p:spPr>
          <a:xfrm>
            <a:off x="14116049" y="12059348"/>
            <a:ext cx="3071557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4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Architecture resources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5A4C55F-DAE3-465A-8285-22A245B95E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828" b="91369"/>
          <a:stretch/>
        </p:blipFill>
        <p:spPr>
          <a:xfrm>
            <a:off x="2361612" y="2388490"/>
            <a:ext cx="14576221" cy="418721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rgbClr val="FF0000">
                <a:alpha val="35000"/>
              </a:srgbClr>
            </a:glo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314EEF2-D668-45A5-805B-55A42B3A4101}"/>
              </a:ext>
            </a:extLst>
          </p:cNvPr>
          <p:cNvSpPr/>
          <p:nvPr/>
        </p:nvSpPr>
        <p:spPr>
          <a:xfrm>
            <a:off x="5436806" y="8102392"/>
            <a:ext cx="12002704" cy="5513228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58D26FB-FAF8-4330-8280-6056042115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4134"/>
          <a:stretch/>
        </p:blipFill>
        <p:spPr>
          <a:xfrm>
            <a:off x="5436805" y="7696042"/>
            <a:ext cx="12002704" cy="344793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rgbClr val="FF0000">
                <a:alpha val="35000"/>
              </a:srgbClr>
            </a:glo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C5A2FB-09DB-42A1-8508-2181A847365A}"/>
              </a:ext>
            </a:extLst>
          </p:cNvPr>
          <p:cNvSpPr txBox="1"/>
          <p:nvPr/>
        </p:nvSpPr>
        <p:spPr>
          <a:xfrm>
            <a:off x="16301380" y="4158223"/>
            <a:ext cx="388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3FE11A1-25EA-47F5-8495-C27800179060}"/>
              </a:ext>
            </a:extLst>
          </p:cNvPr>
          <p:cNvSpPr/>
          <p:nvPr/>
        </p:nvSpPr>
        <p:spPr>
          <a:xfrm rot="9783915" flipH="1">
            <a:off x="15488837" y="3661730"/>
            <a:ext cx="679943" cy="976476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D04AE1-8AB6-4207-B1ED-FF4F68BD69E9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EMF ResourceSets &amp; Resources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646B5AC-D28D-48BE-A72E-857EF298B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83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1039" y="1412687"/>
            <a:ext cx="8577283" cy="893135"/>
          </a:xfrm>
        </p:spPr>
        <p:txBody>
          <a:bodyPr lIns="0" tIns="0" rIns="0" bIns="0">
            <a:normAutofit/>
          </a:bodyPr>
          <a:lstStyle/>
          <a:p>
            <a:r>
              <a:rPr lang="en-US" sz="5400" dirty="0"/>
              <a:t>HREF, urls, and protocols…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9F45FB8-330A-48EC-8922-E6886DD641DC}"/>
              </a:ext>
            </a:extLst>
          </p:cNvPr>
          <p:cNvGrpSpPr/>
          <p:nvPr/>
        </p:nvGrpSpPr>
        <p:grpSpPr>
          <a:xfrm>
            <a:off x="4881416" y="2408466"/>
            <a:ext cx="10637435" cy="4242099"/>
            <a:chOff x="2404720" y="1500959"/>
            <a:chExt cx="12105553" cy="424209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FD8E3E-C6B7-4052-8022-780ACA99A9F8}"/>
                </a:ext>
              </a:extLst>
            </p:cNvPr>
            <p:cNvSpPr/>
            <p:nvPr/>
          </p:nvSpPr>
          <p:spPr>
            <a:xfrm>
              <a:off x="2404720" y="1500959"/>
              <a:ext cx="12105553" cy="42420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F1C662E-3F03-4E6E-9FD1-F0C802FFDC3E}"/>
                </a:ext>
              </a:extLst>
            </p:cNvPr>
            <p:cNvSpPr/>
            <p:nvPr/>
          </p:nvSpPr>
          <p:spPr>
            <a:xfrm>
              <a:off x="2785730" y="1703136"/>
              <a:ext cx="2254103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/>
                <a:t>Protocol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AC8189A-DD92-4A40-BFB9-D8A51560D5F6}"/>
                </a:ext>
              </a:extLst>
            </p:cNvPr>
            <p:cNvSpPr/>
            <p:nvPr/>
          </p:nvSpPr>
          <p:spPr>
            <a:xfrm>
              <a:off x="5188690" y="1703136"/>
              <a:ext cx="3305963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/>
                <a:t>location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A619E49-D917-4E3C-B0D7-D8C9761DDDF5}"/>
                </a:ext>
              </a:extLst>
            </p:cNvPr>
            <p:cNvSpPr/>
            <p:nvPr/>
          </p:nvSpPr>
          <p:spPr>
            <a:xfrm>
              <a:off x="8643511" y="1703136"/>
              <a:ext cx="2190307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/>
                <a:t>name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C19208-AA16-4D01-A0DE-F2F9E9AD2A90}"/>
                </a:ext>
              </a:extLst>
            </p:cNvPr>
            <p:cNvSpPr/>
            <p:nvPr/>
          </p:nvSpPr>
          <p:spPr>
            <a:xfrm>
              <a:off x="10982675" y="1703136"/>
              <a:ext cx="3232297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/>
                <a:t>innerlocation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B8A484-2022-4987-92B5-374940042E50}"/>
                </a:ext>
              </a:extLst>
            </p:cNvPr>
            <p:cNvSpPr/>
            <p:nvPr/>
          </p:nvSpPr>
          <p:spPr>
            <a:xfrm>
              <a:off x="2785730" y="2830188"/>
              <a:ext cx="2254103" cy="27217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0" rIns="91440" bIns="0" rtlCol="0" anchor="t"/>
            <a:lstStyle/>
            <a:p>
              <a:r>
                <a:rPr lang="en-US" sz="3200" dirty="0"/>
                <a:t>Without</a:t>
              </a:r>
            </a:p>
            <a:p>
              <a:r>
                <a:rPr lang="en-US" sz="3200" dirty="0"/>
                <a:t>Http</a:t>
              </a:r>
            </a:p>
            <a:p>
              <a:r>
                <a:rPr lang="en-US" sz="3200" dirty="0"/>
                <a:t>Platform</a:t>
              </a:r>
            </a:p>
            <a:p>
              <a:r>
                <a:rPr lang="en-US" sz="3200" dirty="0"/>
                <a:t>Pathmap</a:t>
              </a:r>
            </a:p>
            <a:p>
              <a:r>
                <a:rPr lang="en-US" sz="3200" dirty="0"/>
                <a:t>…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D63DBC3-4DB0-47E8-AFA2-58836ED23917}"/>
                </a:ext>
              </a:extLst>
            </p:cNvPr>
            <p:cNvSpPr/>
            <p:nvPr/>
          </p:nvSpPr>
          <p:spPr>
            <a:xfrm>
              <a:off x="5188690" y="3616996"/>
              <a:ext cx="3305963" cy="138223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/>
                <a:t>Path to “file artefact”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68F5A8B-A392-4723-B925-CBF5986DAD6F}"/>
                </a:ext>
              </a:extLst>
            </p:cNvPr>
            <p:cNvSpPr/>
            <p:nvPr/>
          </p:nvSpPr>
          <p:spPr>
            <a:xfrm>
              <a:off x="8643511" y="3616996"/>
              <a:ext cx="2190307" cy="138223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/>
                <a:t>Artefact name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526C565-8E83-4A95-8947-E85C5EE24754}"/>
                </a:ext>
              </a:extLst>
            </p:cNvPr>
            <p:cNvSpPr/>
            <p:nvPr/>
          </p:nvSpPr>
          <p:spPr>
            <a:xfrm>
              <a:off x="10982675" y="3616996"/>
              <a:ext cx="3232297" cy="138223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/>
                <a:t>Path to element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230467E-BEF8-416C-89F2-E2C86310C728}"/>
              </a:ext>
            </a:extLst>
          </p:cNvPr>
          <p:cNvGrpSpPr/>
          <p:nvPr/>
        </p:nvGrpSpPr>
        <p:grpSpPr>
          <a:xfrm>
            <a:off x="10200133" y="8557622"/>
            <a:ext cx="6973761" cy="3819849"/>
            <a:chOff x="9260691" y="7472687"/>
            <a:chExt cx="10600525" cy="5806394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6E87503B-2D98-45D7-A6FA-ECAD8E286BC1}"/>
                </a:ext>
              </a:extLst>
            </p:cNvPr>
            <p:cNvSpPr/>
            <p:nvPr/>
          </p:nvSpPr>
          <p:spPr>
            <a:xfrm>
              <a:off x="10541223" y="9723509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F2B778C-0A36-43E7-A34C-B0454706E2E3}"/>
                </a:ext>
              </a:extLst>
            </p:cNvPr>
            <p:cNvSpPr/>
            <p:nvPr/>
          </p:nvSpPr>
          <p:spPr>
            <a:xfrm rot="19797919">
              <a:off x="13494931" y="9277917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533AF5C-916A-44A4-B407-33F60EB86117}"/>
                </a:ext>
              </a:extLst>
            </p:cNvPr>
            <p:cNvSpPr/>
            <p:nvPr/>
          </p:nvSpPr>
          <p:spPr>
            <a:xfrm>
              <a:off x="13943602" y="9993713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0294042-2F28-4A5A-828C-43110A10DCEE}"/>
                </a:ext>
              </a:extLst>
            </p:cNvPr>
            <p:cNvSpPr/>
            <p:nvPr/>
          </p:nvSpPr>
          <p:spPr>
            <a:xfrm rot="1802812">
              <a:off x="13747202" y="11007965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CDBB841-5753-4AC5-A4CD-5F0FEDEE7D13}"/>
                </a:ext>
              </a:extLst>
            </p:cNvPr>
            <p:cNvSpPr/>
            <p:nvPr/>
          </p:nvSpPr>
          <p:spPr>
            <a:xfrm>
              <a:off x="12375332" y="7616801"/>
              <a:ext cx="3655851" cy="5662280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400" dirty="0">
                  <a:solidFill>
                    <a:schemeClr val="dk1"/>
                  </a:solidFill>
                </a:rPr>
                <a:t>Artefact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CD0F322-E836-47A4-A7D8-DFDA7B92936D}"/>
                </a:ext>
              </a:extLst>
            </p:cNvPr>
            <p:cNvSpPr/>
            <p:nvPr/>
          </p:nvSpPr>
          <p:spPr>
            <a:xfrm>
              <a:off x="12899221" y="8760313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/>
                <a:t>Protocol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33E95C8-C435-4853-85A9-EA625F07218B}"/>
                </a:ext>
              </a:extLst>
            </p:cNvPr>
            <p:cNvSpPr/>
            <p:nvPr/>
          </p:nvSpPr>
          <p:spPr>
            <a:xfrm>
              <a:off x="12904829" y="9812016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/>
                <a:t>Location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C68F625-1901-485E-A810-5711EBDCB584}"/>
                </a:ext>
              </a:extLst>
            </p:cNvPr>
            <p:cNvSpPr/>
            <p:nvPr/>
          </p:nvSpPr>
          <p:spPr>
            <a:xfrm>
              <a:off x="12898172" y="10909710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/>
                <a:t>Name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722D912-4C53-4D38-93E2-DF416861E764}"/>
                </a:ext>
              </a:extLst>
            </p:cNvPr>
            <p:cNvSpPr/>
            <p:nvPr/>
          </p:nvSpPr>
          <p:spPr>
            <a:xfrm>
              <a:off x="12898172" y="12013370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/>
                <a:t>Inner location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E037D388-959B-4680-92B1-BD321CA29174}"/>
                </a:ext>
              </a:extLst>
            </p:cNvPr>
            <p:cNvSpPr/>
            <p:nvPr/>
          </p:nvSpPr>
          <p:spPr>
            <a:xfrm>
              <a:off x="17078937" y="7472687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800" dirty="0">
                  <a:solidFill>
                    <a:schemeClr val="dk1"/>
                  </a:solidFill>
                </a:rPr>
                <a:t>Artefact</a:t>
              </a:r>
              <a:endParaRPr lang="en-US" sz="4400" dirty="0">
                <a:solidFill>
                  <a:schemeClr val="dk1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A1357958-BB91-4E41-B285-E68B2D771531}"/>
                </a:ext>
              </a:extLst>
            </p:cNvPr>
            <p:cNvSpPr/>
            <p:nvPr/>
          </p:nvSpPr>
          <p:spPr>
            <a:xfrm>
              <a:off x="17093282" y="974239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800" dirty="0">
                  <a:solidFill>
                    <a:schemeClr val="dk1"/>
                  </a:solidFill>
                </a:rPr>
                <a:t>Artefact</a:t>
              </a:r>
              <a:endParaRPr lang="en-US" sz="4400" dirty="0">
                <a:solidFill>
                  <a:schemeClr val="dk1"/>
                </a:solidFill>
              </a:endParaRP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C68C0282-30B8-4873-BB5D-C773789BCD39}"/>
                </a:ext>
              </a:extLst>
            </p:cNvPr>
            <p:cNvSpPr/>
            <p:nvPr/>
          </p:nvSpPr>
          <p:spPr>
            <a:xfrm>
              <a:off x="17205790" y="1184734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800" dirty="0">
                  <a:solidFill>
                    <a:schemeClr val="dk1"/>
                  </a:solidFill>
                </a:rPr>
                <a:t>Artefact</a:t>
              </a:r>
              <a:endParaRPr lang="en-US" sz="4400" dirty="0">
                <a:solidFill>
                  <a:schemeClr val="dk1"/>
                </a:solidFill>
              </a:endParaRPr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97B79B1E-41BA-4A64-9DB8-24B5E99F8116}"/>
                </a:ext>
              </a:extLst>
            </p:cNvPr>
            <p:cNvSpPr/>
            <p:nvPr/>
          </p:nvSpPr>
          <p:spPr>
            <a:xfrm>
              <a:off x="9260691" y="946793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600" b="1" dirty="0">
                  <a:solidFill>
                    <a:schemeClr val="bg1">
                      <a:lumMod val="85000"/>
                    </a:schemeClr>
                  </a:solidFill>
                </a:rPr>
                <a:t>Root</a:t>
              </a:r>
              <a:endParaRPr lang="en-US" sz="54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B1AD539-AEEC-46F6-A52E-E1A5E0B5FD71}"/>
              </a:ext>
            </a:extLst>
          </p:cNvPr>
          <p:cNvGrpSpPr/>
          <p:nvPr/>
        </p:nvGrpSpPr>
        <p:grpSpPr>
          <a:xfrm>
            <a:off x="1868308" y="7050093"/>
            <a:ext cx="7422499" cy="6424665"/>
            <a:chOff x="1571189" y="6703387"/>
            <a:chExt cx="8303549" cy="7187272"/>
          </a:xfrm>
        </p:grpSpPr>
        <p:sp>
          <p:nvSpPr>
            <p:cNvPr id="61" name="Flowchart: Document 37">
              <a:extLst>
                <a:ext uri="{FF2B5EF4-FFF2-40B4-BE49-F238E27FC236}">
                  <a16:creationId xmlns:a16="http://schemas.microsoft.com/office/drawing/2014/main" id="{41B2AA90-5340-4A71-8233-00366A7DD85D}"/>
                </a:ext>
              </a:extLst>
            </p:cNvPr>
            <p:cNvSpPr/>
            <p:nvPr/>
          </p:nvSpPr>
          <p:spPr>
            <a:xfrm>
              <a:off x="1571189" y="6703387"/>
              <a:ext cx="8303549" cy="7187272"/>
            </a:xfrm>
            <a:prstGeom prst="bracketPair">
              <a:avLst>
                <a:gd name="adj" fmla="val 234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800" dirty="0"/>
                <a:t>Fragmentation</a:t>
              </a:r>
            </a:p>
          </p:txBody>
        </p:sp>
        <p:sp>
          <p:nvSpPr>
            <p:cNvPr id="62" name="Double Bracket 61">
              <a:extLst>
                <a:ext uri="{FF2B5EF4-FFF2-40B4-BE49-F238E27FC236}">
                  <a16:creationId xmlns:a16="http://schemas.microsoft.com/office/drawing/2014/main" id="{1B8D7F43-1F9B-4FA2-A2C5-8F562BE47823}"/>
                </a:ext>
              </a:extLst>
            </p:cNvPr>
            <p:cNvSpPr/>
            <p:nvPr/>
          </p:nvSpPr>
          <p:spPr>
            <a:xfrm>
              <a:off x="2696959" y="9797964"/>
              <a:ext cx="6824730" cy="1819688"/>
            </a:xfrm>
            <a:prstGeom prst="bracketPair">
              <a:avLst>
                <a:gd name="adj" fmla="val 8228"/>
              </a:avLst>
            </a:prstGeom>
            <a:solidFill>
              <a:srgbClr val="FFF0F0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Double Bracket 62">
              <a:extLst>
                <a:ext uri="{FF2B5EF4-FFF2-40B4-BE49-F238E27FC236}">
                  <a16:creationId xmlns:a16="http://schemas.microsoft.com/office/drawing/2014/main" id="{6AA9926D-BDC8-4989-BAD3-13BEFE7EF674}"/>
                </a:ext>
              </a:extLst>
            </p:cNvPr>
            <p:cNvSpPr/>
            <p:nvPr/>
          </p:nvSpPr>
          <p:spPr>
            <a:xfrm>
              <a:off x="2704197" y="7616801"/>
              <a:ext cx="6824730" cy="1819688"/>
            </a:xfrm>
            <a:prstGeom prst="bracketPair">
              <a:avLst>
                <a:gd name="adj" fmla="val 8228"/>
              </a:avLst>
            </a:prstGeom>
            <a:solidFill>
              <a:srgbClr val="FFF0F0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4C20067-0734-4688-8723-2B47E1FA02DD}"/>
                </a:ext>
              </a:extLst>
            </p:cNvPr>
            <p:cNvGrpSpPr/>
            <p:nvPr/>
          </p:nvGrpSpPr>
          <p:grpSpPr>
            <a:xfrm>
              <a:off x="5087054" y="11989997"/>
              <a:ext cx="3618087" cy="1620936"/>
              <a:chOff x="8995145" y="12176088"/>
              <a:chExt cx="4509252" cy="2020186"/>
            </a:xfrm>
          </p:grpSpPr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DD02D9D8-1395-4058-B568-6A6556122748}"/>
                  </a:ext>
                </a:extLst>
              </p:cNvPr>
              <p:cNvSpPr txBox="1"/>
              <p:nvPr/>
            </p:nvSpPr>
            <p:spPr>
              <a:xfrm>
                <a:off x="11747820" y="12594266"/>
                <a:ext cx="1756577" cy="9206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400" b="1" dirty="0">
                    <a:effectLst>
                      <a:glow rad="533400">
                        <a:srgbClr val="FFFFFF">
                          <a:alpha val="63000"/>
                        </a:srgbClr>
                      </a:glow>
                    </a:effectLst>
                    <a:latin typeface="Bradley Hand ITC" panose="03070402050302030203" pitchFamily="66" charset="0"/>
                  </a:rPr>
                  <a:t>Precise</a:t>
                </a:r>
              </a:p>
              <a:p>
                <a:pPr algn="ctr"/>
                <a:r>
                  <a:rPr lang="en-US" sz="2400" b="1" dirty="0">
                    <a:effectLst>
                      <a:glow rad="533400">
                        <a:srgbClr val="FFFFFF">
                          <a:alpha val="63000"/>
                        </a:srgbClr>
                      </a:glow>
                    </a:effectLst>
                    <a:latin typeface="Bradley Hand ITC" panose="03070402050302030203" pitchFamily="66" charset="0"/>
                  </a:rPr>
                  <a:t>Artefact</a:t>
                </a: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2C6C2986-0975-45F5-AC2A-EB1976F6458B}"/>
                  </a:ext>
                </a:extLst>
              </p:cNvPr>
              <p:cNvSpPr/>
              <p:nvPr/>
            </p:nvSpPr>
            <p:spPr>
              <a:xfrm rot="18831129" flipV="1">
                <a:off x="11429344" y="13186567"/>
                <a:ext cx="830657" cy="833014"/>
              </a:xfrm>
              <a:custGeom>
                <a:avLst/>
                <a:gdLst>
                  <a:gd name="connsiteX0" fmla="*/ 3273028 w 3273028"/>
                  <a:gd name="connsiteY0" fmla="*/ 133810 h 1284184"/>
                  <a:gd name="connsiteX1" fmla="*/ 470834 w 3273028"/>
                  <a:gd name="connsiteY1" fmla="*/ 104313 h 1284184"/>
                  <a:gd name="connsiteX2" fmla="*/ 28383 w 3273028"/>
                  <a:gd name="connsiteY2" fmla="*/ 1284184 h 1284184"/>
                  <a:gd name="connsiteX0" fmla="*/ 3244645 w 3244645"/>
                  <a:gd name="connsiteY0" fmla="*/ 0 h 1150374"/>
                  <a:gd name="connsiteX1" fmla="*/ 0 w 3244645"/>
                  <a:gd name="connsiteY1" fmla="*/ 1150374 h 1150374"/>
                  <a:gd name="connsiteX0" fmla="*/ 1946787 w 1946787"/>
                  <a:gd name="connsiteY0" fmla="*/ 0 h 1799303"/>
                  <a:gd name="connsiteX1" fmla="*/ 0 w 1946787"/>
                  <a:gd name="connsiteY1" fmla="*/ 1799303 h 1799303"/>
                  <a:gd name="connsiteX0" fmla="*/ 1971236 w 1971236"/>
                  <a:gd name="connsiteY0" fmla="*/ 0 h 1799303"/>
                  <a:gd name="connsiteX1" fmla="*/ 24449 w 1971236"/>
                  <a:gd name="connsiteY1" fmla="*/ 1799303 h 1799303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46787 w 1946787"/>
                  <a:gd name="connsiteY0" fmla="*/ 3125 h 1802428"/>
                  <a:gd name="connsiteX1" fmla="*/ 0 w 1946787"/>
                  <a:gd name="connsiteY1" fmla="*/ 1802428 h 1802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46787" h="1802428">
                    <a:moveTo>
                      <a:pt x="1946787" y="3125"/>
                    </a:moveTo>
                    <a:cubicBezTo>
                      <a:pt x="845803" y="-43213"/>
                      <a:pt x="61737" y="419584"/>
                      <a:pt x="0" y="1802428"/>
                    </a:cubicBezTo>
                  </a:path>
                </a:pathLst>
              </a:custGeom>
              <a:ln w="222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lg" len="lg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88" name="Flowchart: Alternate Process 87">
                <a:extLst>
                  <a:ext uri="{FF2B5EF4-FFF2-40B4-BE49-F238E27FC236}">
                    <a16:creationId xmlns:a16="http://schemas.microsoft.com/office/drawing/2014/main" id="{4AB9E182-8FBA-48DF-85BB-DD5FB1253584}"/>
                  </a:ext>
                </a:extLst>
              </p:cNvPr>
              <p:cNvSpPr/>
              <p:nvPr/>
            </p:nvSpPr>
            <p:spPr>
              <a:xfrm>
                <a:off x="8995145" y="12176088"/>
                <a:ext cx="2020186" cy="2020186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Element</a:t>
                </a:r>
              </a:p>
            </p:txBody>
          </p:sp>
        </p:grpSp>
        <p:sp>
          <p:nvSpPr>
            <p:cNvPr id="65" name="Flowchart: Alternate Process 64">
              <a:extLst>
                <a:ext uri="{FF2B5EF4-FFF2-40B4-BE49-F238E27FC236}">
                  <a16:creationId xmlns:a16="http://schemas.microsoft.com/office/drawing/2014/main" id="{974B54AC-3609-46BE-9861-364E3440263A}"/>
                </a:ext>
              </a:extLst>
            </p:cNvPr>
            <p:cNvSpPr/>
            <p:nvPr/>
          </p:nvSpPr>
          <p:spPr>
            <a:xfrm>
              <a:off x="3206081" y="7738613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External</a:t>
              </a:r>
            </a:p>
            <a:p>
              <a:pPr algn="ctr"/>
              <a:r>
                <a:rPr lang="en-US" sz="2400" dirty="0"/>
                <a:t>Location</a:t>
              </a:r>
            </a:p>
          </p:txBody>
        </p:sp>
        <p:sp>
          <p:nvSpPr>
            <p:cNvPr id="71" name="Flowchart: Alternate Process 70">
              <a:extLst>
                <a:ext uri="{FF2B5EF4-FFF2-40B4-BE49-F238E27FC236}">
                  <a16:creationId xmlns:a16="http://schemas.microsoft.com/office/drawing/2014/main" id="{E6EFE9FB-3D4F-4A10-9A4F-EBC1257E3591}"/>
                </a:ext>
              </a:extLst>
            </p:cNvPr>
            <p:cNvSpPr/>
            <p:nvPr/>
          </p:nvSpPr>
          <p:spPr>
            <a:xfrm>
              <a:off x="7488765" y="7738613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Local</a:t>
              </a:r>
            </a:p>
            <a:p>
              <a:pPr algn="ctr"/>
              <a:r>
                <a:rPr lang="en-US" sz="2400" dirty="0"/>
                <a:t>Folder</a:t>
              </a:r>
            </a:p>
          </p:txBody>
        </p:sp>
        <p:sp>
          <p:nvSpPr>
            <p:cNvPr id="72" name="Flowchart: Alternate Process 71">
              <a:extLst>
                <a:ext uri="{FF2B5EF4-FFF2-40B4-BE49-F238E27FC236}">
                  <a16:creationId xmlns:a16="http://schemas.microsoft.com/office/drawing/2014/main" id="{9460333C-9C8F-45AF-9E40-46DB8F6DC780}"/>
                </a:ext>
              </a:extLst>
            </p:cNvPr>
            <p:cNvSpPr/>
            <p:nvPr/>
          </p:nvSpPr>
          <p:spPr>
            <a:xfrm>
              <a:off x="3206081" y="9876967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External</a:t>
              </a:r>
            </a:p>
            <a:p>
              <a:pPr algn="ctr"/>
              <a:r>
                <a:rPr lang="en-US" sz="2400" dirty="0"/>
                <a:t>File</a:t>
              </a:r>
            </a:p>
          </p:txBody>
        </p:sp>
        <p:sp>
          <p:nvSpPr>
            <p:cNvPr id="73" name="Flowchart: Alternate Process 72">
              <a:extLst>
                <a:ext uri="{FF2B5EF4-FFF2-40B4-BE49-F238E27FC236}">
                  <a16:creationId xmlns:a16="http://schemas.microsoft.com/office/drawing/2014/main" id="{D516E65C-4C81-4061-9965-9CE83888B6B4}"/>
                </a:ext>
              </a:extLst>
            </p:cNvPr>
            <p:cNvSpPr/>
            <p:nvPr/>
          </p:nvSpPr>
          <p:spPr>
            <a:xfrm>
              <a:off x="7488765" y="9876967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Local</a:t>
              </a:r>
            </a:p>
            <a:p>
              <a:pPr algn="ctr"/>
              <a:r>
                <a:rPr lang="en-US" sz="2400" dirty="0"/>
                <a:t>File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3A4CE81-6F1B-4F43-9082-21CD05F0F4FA}"/>
                </a:ext>
              </a:extLst>
            </p:cNvPr>
            <p:cNvSpPr txBox="1"/>
            <p:nvPr/>
          </p:nvSpPr>
          <p:spPr>
            <a:xfrm>
              <a:off x="5226129" y="8074278"/>
              <a:ext cx="1843409" cy="4820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resolves?</a:t>
              </a: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BA4697C-DE2B-4874-8E01-5058158267EA}"/>
                </a:ext>
              </a:extLst>
            </p:cNvPr>
            <p:cNvSpPr/>
            <p:nvPr/>
          </p:nvSpPr>
          <p:spPr>
            <a:xfrm rot="12239448" flipH="1" flipV="1">
              <a:off x="4942980" y="7685449"/>
              <a:ext cx="506428" cy="518164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FF5035F-4790-4CBD-8B1E-586D082455A4}"/>
                </a:ext>
              </a:extLst>
            </p:cNvPr>
            <p:cNvSpPr/>
            <p:nvPr/>
          </p:nvSpPr>
          <p:spPr>
            <a:xfrm rot="9336859" flipV="1">
              <a:off x="6846258" y="7690752"/>
              <a:ext cx="525656" cy="50756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838F225-D522-4219-BE7A-A3D65437FC21}"/>
                </a:ext>
              </a:extLst>
            </p:cNvPr>
            <p:cNvSpPr txBox="1"/>
            <p:nvPr/>
          </p:nvSpPr>
          <p:spPr>
            <a:xfrm>
              <a:off x="5311187" y="10153412"/>
              <a:ext cx="1758352" cy="4820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exists?</a:t>
              </a: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87C1A4E-D026-43E3-A7FB-69A5FB67DA7F}"/>
                </a:ext>
              </a:extLst>
            </p:cNvPr>
            <p:cNvSpPr/>
            <p:nvPr/>
          </p:nvSpPr>
          <p:spPr>
            <a:xfrm rot="12239448" flipH="1" flipV="1">
              <a:off x="4949991" y="9894330"/>
              <a:ext cx="506428" cy="518164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F9B964C3-58E0-4DF3-9B42-18A89340175B}"/>
                </a:ext>
              </a:extLst>
            </p:cNvPr>
            <p:cNvSpPr/>
            <p:nvPr/>
          </p:nvSpPr>
          <p:spPr>
            <a:xfrm rot="9336859" flipV="1">
              <a:off x="6851171" y="9899632"/>
              <a:ext cx="525656" cy="50756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8BA4B6D-9C59-428D-B72F-EE4AA58DED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6549" y="9359549"/>
              <a:ext cx="0" cy="5174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36BF458E-4A38-4EC5-92A7-FA27B88678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9233" y="9359549"/>
              <a:ext cx="0" cy="5174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55F093F-01B8-42EF-BC87-A3DE09C9DC04}"/>
                </a:ext>
              </a:extLst>
            </p:cNvPr>
            <p:cNvSpPr txBox="1"/>
            <p:nvPr/>
          </p:nvSpPr>
          <p:spPr>
            <a:xfrm rot="16200000">
              <a:off x="1518923" y="8369631"/>
              <a:ext cx="158556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</a:rPr>
                <a:t>Context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9291B55-25ED-4792-800C-C449B807EBDD}"/>
                </a:ext>
              </a:extLst>
            </p:cNvPr>
            <p:cNvSpPr txBox="1"/>
            <p:nvPr/>
          </p:nvSpPr>
          <p:spPr>
            <a:xfrm rot="16200000">
              <a:off x="1408145" y="10386225"/>
              <a:ext cx="158556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</a:rPr>
                <a:t>File Artefacts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D3BFAB64-E41A-4702-AAEB-9F3262F731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16549" y="11497903"/>
              <a:ext cx="1070505" cy="64228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7698CC0C-FB13-4E2B-8BC1-8C35B6724C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6682" y="11497903"/>
              <a:ext cx="1582551" cy="72947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0" name="Oval 89">
            <a:extLst>
              <a:ext uri="{FF2B5EF4-FFF2-40B4-BE49-F238E27FC236}">
                <a16:creationId xmlns:a16="http://schemas.microsoft.com/office/drawing/2014/main" id="{336F0190-45FE-4BDB-9CBF-C26CF3B90755}"/>
              </a:ext>
            </a:extLst>
          </p:cNvPr>
          <p:cNvSpPr/>
          <p:nvPr/>
        </p:nvSpPr>
        <p:spPr>
          <a:xfrm>
            <a:off x="18256616" y="8336813"/>
            <a:ext cx="847481" cy="84748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sz="1050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C0FB46C-D69C-4DD4-A5BE-090A0BFF65F1}"/>
              </a:ext>
            </a:extLst>
          </p:cNvPr>
          <p:cNvCxnSpPr>
            <a:cxnSpLocks/>
            <a:endCxn id="90" idx="6"/>
          </p:cNvCxnSpPr>
          <p:nvPr/>
        </p:nvCxnSpPr>
        <p:spPr>
          <a:xfrm flipH="1" flipV="1">
            <a:off x="19104097" y="8760554"/>
            <a:ext cx="1135280" cy="1716066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>
            <a:extLst>
              <a:ext uri="{FF2B5EF4-FFF2-40B4-BE49-F238E27FC236}">
                <a16:creationId xmlns:a16="http://schemas.microsoft.com/office/drawing/2014/main" id="{1F9D53C6-43B9-4EC0-ABE2-A92609630537}"/>
              </a:ext>
            </a:extLst>
          </p:cNvPr>
          <p:cNvSpPr/>
          <p:nvPr/>
        </p:nvSpPr>
        <p:spPr>
          <a:xfrm>
            <a:off x="18309735" y="10319426"/>
            <a:ext cx="847481" cy="84748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sz="1050" dirty="0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CFDADFB-B39E-4928-A69E-47407E4BBCF2}"/>
              </a:ext>
            </a:extLst>
          </p:cNvPr>
          <p:cNvCxnSpPr>
            <a:cxnSpLocks/>
            <a:endCxn id="92" idx="6"/>
          </p:cNvCxnSpPr>
          <p:nvPr/>
        </p:nvCxnSpPr>
        <p:spPr>
          <a:xfrm flipH="1">
            <a:off x="19157216" y="10476620"/>
            <a:ext cx="1082161" cy="266547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3CB3A724-C5CB-4638-AD01-5E423C4DBD4D}"/>
              </a:ext>
            </a:extLst>
          </p:cNvPr>
          <p:cNvSpPr/>
          <p:nvPr/>
        </p:nvSpPr>
        <p:spPr>
          <a:xfrm>
            <a:off x="18691206" y="11769201"/>
            <a:ext cx="847481" cy="84748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sz="1050" dirty="0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0D29D86-9774-4AC0-9E93-7A3321DF678C}"/>
              </a:ext>
            </a:extLst>
          </p:cNvPr>
          <p:cNvCxnSpPr>
            <a:cxnSpLocks/>
            <a:endCxn id="94" idx="7"/>
          </p:cNvCxnSpPr>
          <p:nvPr/>
        </p:nvCxnSpPr>
        <p:spPr>
          <a:xfrm flipH="1">
            <a:off x="19414576" y="10372067"/>
            <a:ext cx="727511" cy="152124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105">
            <a:extLst>
              <a:ext uri="{FF2B5EF4-FFF2-40B4-BE49-F238E27FC236}">
                <a16:creationId xmlns:a16="http://schemas.microsoft.com/office/drawing/2014/main" id="{8FD34721-D047-459A-94A8-DB2281F0D2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570"/>
          <a:stretch/>
        </p:blipFill>
        <p:spPr>
          <a:xfrm>
            <a:off x="19465118" y="8336813"/>
            <a:ext cx="827378" cy="4279616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0DD11DC0-3198-4A7D-B9E4-4FFAD651B47D}"/>
              </a:ext>
            </a:extLst>
          </p:cNvPr>
          <p:cNvSpPr txBox="1"/>
          <p:nvPr/>
        </p:nvSpPr>
        <p:spPr>
          <a:xfrm rot="16200000">
            <a:off x="18277456" y="10223812"/>
            <a:ext cx="3597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External locations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7" name="Subtitle 2">
            <a:extLst>
              <a:ext uri="{FF2B5EF4-FFF2-40B4-BE49-F238E27FC236}">
                <a16:creationId xmlns:a16="http://schemas.microsoft.com/office/drawing/2014/main" id="{07BB756B-B1EC-471F-B642-829A6C1646D4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</p:spTree>
    <p:extLst>
      <p:ext uri="{BB962C8B-B14F-4D97-AF65-F5344CB8AC3E}">
        <p14:creationId xmlns:p14="http://schemas.microsoft.com/office/powerpoint/2010/main" val="3096159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8F2F102-5DF0-4294-8787-2F31877984EE}"/>
              </a:ext>
            </a:extLst>
          </p:cNvPr>
          <p:cNvGrpSpPr/>
          <p:nvPr/>
        </p:nvGrpSpPr>
        <p:grpSpPr>
          <a:xfrm>
            <a:off x="2254603" y="1623776"/>
            <a:ext cx="17699359" cy="12196325"/>
            <a:chOff x="2254603" y="1623776"/>
            <a:chExt cx="17699359" cy="12196325"/>
          </a:xfrm>
        </p:grpSpPr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AAE2567-C3D3-4EE4-B4FB-8688B8921056}"/>
                </a:ext>
              </a:extLst>
            </p:cNvPr>
            <p:cNvSpPr/>
            <p:nvPr/>
          </p:nvSpPr>
          <p:spPr>
            <a:xfrm flipH="1">
              <a:off x="13605106" y="7257397"/>
              <a:ext cx="6348856" cy="527384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8C8FB1A-F9DC-45AE-BAB2-57857750D2EA}"/>
                </a:ext>
              </a:extLst>
            </p:cNvPr>
            <p:cNvSpPr/>
            <p:nvPr/>
          </p:nvSpPr>
          <p:spPr>
            <a:xfrm flipH="1">
              <a:off x="13566282" y="1623776"/>
              <a:ext cx="539134" cy="1176484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ABA7417F-A750-4233-AACA-AAED4B26100B}"/>
                </a:ext>
              </a:extLst>
            </p:cNvPr>
            <p:cNvSpPr/>
            <p:nvPr/>
          </p:nvSpPr>
          <p:spPr>
            <a:xfrm flipH="1">
              <a:off x="13252932" y="2198110"/>
              <a:ext cx="4323339" cy="1093653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433C013A-2F04-44B6-B6E4-B93EE7E82771}"/>
                </a:ext>
              </a:extLst>
            </p:cNvPr>
            <p:cNvSpPr/>
            <p:nvPr/>
          </p:nvSpPr>
          <p:spPr>
            <a:xfrm flipH="1">
              <a:off x="13371733" y="3736584"/>
              <a:ext cx="6569968" cy="908746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1CAAF54-AA38-4E03-B49F-C775E5AA48F8}"/>
                </a:ext>
              </a:extLst>
            </p:cNvPr>
            <p:cNvSpPr/>
            <p:nvPr/>
          </p:nvSpPr>
          <p:spPr>
            <a:xfrm>
              <a:off x="2254603" y="7724899"/>
              <a:ext cx="11234703" cy="578334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9BAABB3-DBFA-4CED-9CD2-CBADD5874250}"/>
                </a:ext>
              </a:extLst>
            </p:cNvPr>
            <p:cNvSpPr/>
            <p:nvPr/>
          </p:nvSpPr>
          <p:spPr>
            <a:xfrm>
              <a:off x="2254603" y="4046054"/>
              <a:ext cx="10619776" cy="977404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E5EC45C-D9A9-44A5-A438-FF99A3F1BF44}"/>
                </a:ext>
              </a:extLst>
            </p:cNvPr>
            <p:cNvSpPr/>
            <p:nvPr/>
          </p:nvSpPr>
          <p:spPr>
            <a:xfrm>
              <a:off x="5655683" y="2304300"/>
              <a:ext cx="7748564" cy="1126813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54AF6F2-036F-43AD-A075-B5BC23CCCCAB}"/>
                </a:ext>
              </a:extLst>
            </p:cNvPr>
            <p:cNvSpPr/>
            <p:nvPr/>
          </p:nvSpPr>
          <p:spPr>
            <a:xfrm>
              <a:off x="12037298" y="1775996"/>
              <a:ext cx="1528984" cy="1175040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CBD65BC-F4E6-4C3C-A974-1B8AE2041B88}"/>
                </a:ext>
              </a:extLst>
            </p:cNvPr>
            <p:cNvSpPr/>
            <p:nvPr/>
          </p:nvSpPr>
          <p:spPr>
            <a:xfrm>
              <a:off x="8825761" y="1928215"/>
              <a:ext cx="4728260" cy="11750406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92D629F-E029-4102-A141-FDE791B957C8}"/>
              </a:ext>
            </a:extLst>
          </p:cNvPr>
          <p:cNvGrpSpPr/>
          <p:nvPr/>
        </p:nvGrpSpPr>
        <p:grpSpPr>
          <a:xfrm>
            <a:off x="2779573" y="1642500"/>
            <a:ext cx="16478450" cy="12441987"/>
            <a:chOff x="2779573" y="1642500"/>
            <a:chExt cx="16478450" cy="12441987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81F11F3-5562-430E-876E-E06F9C8D5172}"/>
                </a:ext>
              </a:extLst>
            </p:cNvPr>
            <p:cNvGrpSpPr/>
            <p:nvPr/>
          </p:nvGrpSpPr>
          <p:grpSpPr>
            <a:xfrm>
              <a:off x="2779573" y="1642500"/>
              <a:ext cx="10635503" cy="7970576"/>
              <a:chOff x="2147256" y="1215784"/>
              <a:chExt cx="12557883" cy="9411267"/>
            </a:xfrm>
          </p:grpSpPr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3B5D8833-96EC-4EEE-B159-7C304B73BD8A}"/>
                  </a:ext>
                </a:extLst>
              </p:cNvPr>
              <p:cNvGrpSpPr/>
              <p:nvPr/>
            </p:nvGrpSpPr>
            <p:grpSpPr>
              <a:xfrm>
                <a:off x="2147256" y="3056039"/>
                <a:ext cx="6855695" cy="4553624"/>
                <a:chOff x="659219" y="2716020"/>
                <a:chExt cx="9985837" cy="6632696"/>
              </a:xfrm>
            </p:grpSpPr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DAED883C-94E6-4887-BC2A-F8548F7B7604}"/>
                    </a:ext>
                  </a:extLst>
                </p:cNvPr>
                <p:cNvSpPr/>
                <p:nvPr/>
              </p:nvSpPr>
              <p:spPr>
                <a:xfrm>
                  <a:off x="659219" y="2716020"/>
                  <a:ext cx="9985837" cy="6632696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AAF2C383-E38C-4091-AFC5-0054C45E39B0}"/>
                    </a:ext>
                  </a:extLst>
                </p:cNvPr>
                <p:cNvSpPr/>
                <p:nvPr/>
              </p:nvSpPr>
              <p:spPr>
                <a:xfrm>
                  <a:off x="4918431" y="3074575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Folder</a:t>
                  </a: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981A254B-917E-4FAB-B166-5E073E6551C8}"/>
                    </a:ext>
                  </a:extLst>
                </p:cNvPr>
                <p:cNvSpPr/>
                <p:nvPr/>
              </p:nvSpPr>
              <p:spPr>
                <a:xfrm>
                  <a:off x="2908369" y="49202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File</a:t>
                  </a:r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E8A4A6BA-CE87-481E-BEAA-DE46BFFD96B2}"/>
                    </a:ext>
                  </a:extLst>
                </p:cNvPr>
                <p:cNvSpPr/>
                <p:nvPr/>
              </p:nvSpPr>
              <p:spPr>
                <a:xfrm>
                  <a:off x="5103098" y="5599157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File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ACE9D62-A09F-4673-ADBD-EE7EEB1B134E}"/>
                    </a:ext>
                  </a:extLst>
                </p:cNvPr>
                <p:cNvSpPr/>
                <p:nvPr/>
              </p:nvSpPr>
              <p:spPr>
                <a:xfrm>
                  <a:off x="7297827" y="4969180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File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F58467A5-030B-4B73-A0B7-A80113219120}"/>
                    </a:ext>
                  </a:extLst>
                </p:cNvPr>
                <p:cNvSpPr/>
                <p:nvPr/>
              </p:nvSpPr>
              <p:spPr>
                <a:xfrm>
                  <a:off x="1084520" y="607873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Elt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0411E32A-EDA9-4154-A3D6-FA8A588A5BAC}"/>
                    </a:ext>
                  </a:extLst>
                </p:cNvPr>
                <p:cNvSpPr/>
                <p:nvPr/>
              </p:nvSpPr>
              <p:spPr>
                <a:xfrm>
                  <a:off x="2472186" y="7248525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Elt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D86B2B4-E09F-4F51-963B-531FFD48EBD1}"/>
                    </a:ext>
                  </a:extLst>
                </p:cNvPr>
                <p:cNvSpPr/>
                <p:nvPr/>
              </p:nvSpPr>
              <p:spPr>
                <a:xfrm>
                  <a:off x="4032267" y="748689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Elt</a:t>
                  </a:r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4516CA0A-53A7-4961-AC13-75CF555B7D91}"/>
                    </a:ext>
                  </a:extLst>
                </p:cNvPr>
                <p:cNvSpPr/>
                <p:nvPr/>
              </p:nvSpPr>
              <p:spPr>
                <a:xfrm>
                  <a:off x="6460975" y="7490805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Elt</a:t>
                  </a:r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73CB4144-CD0F-4B18-A8F9-A0789FFA1673}"/>
                    </a:ext>
                  </a:extLst>
                </p:cNvPr>
                <p:cNvSpPr/>
                <p:nvPr/>
              </p:nvSpPr>
              <p:spPr>
                <a:xfrm>
                  <a:off x="9004494" y="6957034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Elt</a:t>
                  </a:r>
                </a:p>
              </p:txBody>
            </p: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56CA30E2-80B9-444F-8348-41494ECAE36B}"/>
                    </a:ext>
                  </a:extLst>
                </p:cNvPr>
                <p:cNvCxnSpPr>
                  <a:cxnSpLocks/>
                  <a:stCxn id="40" idx="3"/>
                  <a:endCxn id="43" idx="7"/>
                </p:cNvCxnSpPr>
                <p:nvPr/>
              </p:nvCxnSpPr>
              <p:spPr>
                <a:xfrm flipH="1">
                  <a:off x="4067390" y="4458130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4AF21499-DA45-496E-BE0A-869A316960DF}"/>
                    </a:ext>
                  </a:extLst>
                </p:cNvPr>
                <p:cNvCxnSpPr>
                  <a:cxnSpLocks/>
                  <a:stCxn id="40" idx="4"/>
                  <a:endCxn id="44" idx="0"/>
                </p:cNvCxnSpPr>
                <p:nvPr/>
              </p:nvCxnSpPr>
              <p:spPr>
                <a:xfrm>
                  <a:off x="5728899" y="4695511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C5535131-E249-41ED-8A05-A4E25B5D007F}"/>
                    </a:ext>
                  </a:extLst>
                </p:cNvPr>
                <p:cNvCxnSpPr>
                  <a:cxnSpLocks/>
                  <a:stCxn id="40" idx="5"/>
                  <a:endCxn id="45" idx="1"/>
                </p:cNvCxnSpPr>
                <p:nvPr/>
              </p:nvCxnSpPr>
              <p:spPr>
                <a:xfrm>
                  <a:off x="6301986" y="4458130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FB285043-7391-4D8A-AA36-9200677A30CB}"/>
                    </a:ext>
                  </a:extLst>
                </p:cNvPr>
                <p:cNvCxnSpPr>
                  <a:cxnSpLocks/>
                  <a:stCxn id="43" idx="3"/>
                  <a:endCxn id="46" idx="7"/>
                </p:cNvCxnSpPr>
                <p:nvPr/>
              </p:nvCxnSpPr>
              <p:spPr>
                <a:xfrm flipH="1">
                  <a:off x="2061998" y="6079239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86EC5C5F-FD9C-461E-8907-33BBBD2E225E}"/>
                    </a:ext>
                  </a:extLst>
                </p:cNvPr>
                <p:cNvCxnSpPr>
                  <a:cxnSpLocks/>
                  <a:stCxn id="43" idx="4"/>
                  <a:endCxn id="47" idx="0"/>
                </p:cNvCxnSpPr>
                <p:nvPr/>
              </p:nvCxnSpPr>
              <p:spPr>
                <a:xfrm flipH="1">
                  <a:off x="3044780" y="6278095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DF8412F2-5611-49AB-B9F4-743366A2A2A1}"/>
                    </a:ext>
                  </a:extLst>
                </p:cNvPr>
                <p:cNvCxnSpPr>
                  <a:cxnSpLocks/>
                  <a:stCxn id="44" idx="3"/>
                  <a:endCxn id="48" idx="0"/>
                </p:cNvCxnSpPr>
                <p:nvPr/>
              </p:nvCxnSpPr>
              <p:spPr>
                <a:xfrm flipH="1">
                  <a:off x="4604861" y="6758178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2EF9DCBF-35EB-47BD-9174-4DEE14253865}"/>
                    </a:ext>
                  </a:extLst>
                </p:cNvPr>
                <p:cNvCxnSpPr>
                  <a:cxnSpLocks/>
                  <a:stCxn id="44" idx="5"/>
                  <a:endCxn id="50" idx="0"/>
                </p:cNvCxnSpPr>
                <p:nvPr/>
              </p:nvCxnSpPr>
              <p:spPr>
                <a:xfrm>
                  <a:off x="6262119" y="6758178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2D2B1697-019D-4042-9FF8-DCCC85EDB6E3}"/>
                    </a:ext>
                  </a:extLst>
                </p:cNvPr>
                <p:cNvCxnSpPr>
                  <a:cxnSpLocks/>
                  <a:stCxn id="45" idx="5"/>
                  <a:endCxn id="54" idx="1"/>
                </p:cNvCxnSpPr>
                <p:nvPr/>
              </p:nvCxnSpPr>
              <p:spPr>
                <a:xfrm>
                  <a:off x="8456848" y="6128201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9AA62E65-679D-4160-AAED-92FBF7DD4F5E}"/>
                  </a:ext>
                </a:extLst>
              </p:cNvPr>
              <p:cNvGrpSpPr/>
              <p:nvPr/>
            </p:nvGrpSpPr>
            <p:grpSpPr>
              <a:xfrm>
                <a:off x="7505070" y="1215784"/>
                <a:ext cx="4093509" cy="2794193"/>
                <a:chOff x="8463279" y="35550"/>
                <a:chExt cx="5962505" cy="4069952"/>
              </a:xfrm>
            </p:grpSpPr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3DA8908A-BC38-4D0E-8AA8-9245AF696C93}"/>
                    </a:ext>
                  </a:extLst>
                </p:cNvPr>
                <p:cNvSpPr/>
                <p:nvPr/>
              </p:nvSpPr>
              <p:spPr>
                <a:xfrm>
                  <a:off x="8463279" y="35550"/>
                  <a:ext cx="5962505" cy="4069952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F50A07E5-FFCE-4A67-9AFA-B395DFC5D7C1}"/>
                    </a:ext>
                  </a:extLst>
                </p:cNvPr>
                <p:cNvGrpSpPr/>
                <p:nvPr/>
              </p:nvGrpSpPr>
              <p:grpSpPr>
                <a:xfrm>
                  <a:off x="8934282" y="482013"/>
                  <a:ext cx="5002924" cy="3069261"/>
                  <a:chOff x="8934281" y="482013"/>
                  <a:chExt cx="9065161" cy="5561417"/>
                </a:xfrm>
              </p:grpSpPr>
              <p:sp>
                <p:nvSpPr>
                  <p:cNvPr id="84" name="Oval 83">
                    <a:extLst>
                      <a:ext uri="{FF2B5EF4-FFF2-40B4-BE49-F238E27FC236}">
                        <a16:creationId xmlns:a16="http://schemas.microsoft.com/office/drawing/2014/main" id="{5A0691FD-84AD-4977-8CD5-2F8825C6951E}"/>
                      </a:ext>
                    </a:extLst>
                  </p:cNvPr>
                  <p:cNvSpPr/>
                  <p:nvPr/>
                </p:nvSpPr>
                <p:spPr>
                  <a:xfrm>
                    <a:off x="12768192" y="482013"/>
                    <a:ext cx="1620936" cy="1620936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Folder</a:t>
                    </a:r>
                  </a:p>
                </p:txBody>
              </p:sp>
              <p:sp>
                <p:nvSpPr>
                  <p:cNvPr id="85" name="Oval 84">
                    <a:extLst>
                      <a:ext uri="{FF2B5EF4-FFF2-40B4-BE49-F238E27FC236}">
                        <a16:creationId xmlns:a16="http://schemas.microsoft.com/office/drawing/2014/main" id="{B04CBADC-6ABB-44E6-8C47-8567A76CE447}"/>
                      </a:ext>
                    </a:extLst>
                  </p:cNvPr>
                  <p:cNvSpPr/>
                  <p:nvPr/>
                </p:nvSpPr>
                <p:spPr>
                  <a:xfrm>
                    <a:off x="10758130" y="2327656"/>
                    <a:ext cx="1357877" cy="1357877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File</a:t>
                    </a:r>
                  </a:p>
                </p:txBody>
              </p:sp>
              <p:sp>
                <p:nvSpPr>
                  <p:cNvPr id="86" name="Oval 85">
                    <a:extLst>
                      <a:ext uri="{FF2B5EF4-FFF2-40B4-BE49-F238E27FC236}">
                        <a16:creationId xmlns:a16="http://schemas.microsoft.com/office/drawing/2014/main" id="{8A662939-CF31-46A3-8A37-39AC0A994E83}"/>
                      </a:ext>
                    </a:extLst>
                  </p:cNvPr>
                  <p:cNvSpPr/>
                  <p:nvPr/>
                </p:nvSpPr>
                <p:spPr>
                  <a:xfrm>
                    <a:off x="12952859" y="3006595"/>
                    <a:ext cx="1357877" cy="1357877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File</a:t>
                    </a:r>
                  </a:p>
                </p:txBody>
              </p:sp>
              <p:sp>
                <p:nvSpPr>
                  <p:cNvPr id="87" name="Oval 86">
                    <a:extLst>
                      <a:ext uri="{FF2B5EF4-FFF2-40B4-BE49-F238E27FC236}">
                        <a16:creationId xmlns:a16="http://schemas.microsoft.com/office/drawing/2014/main" id="{2BBDEA09-76EC-4E23-ABC7-3922772CCC7A}"/>
                      </a:ext>
                    </a:extLst>
                  </p:cNvPr>
                  <p:cNvSpPr/>
                  <p:nvPr/>
                </p:nvSpPr>
                <p:spPr>
                  <a:xfrm>
                    <a:off x="15147588" y="2376618"/>
                    <a:ext cx="1357877" cy="1357877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File</a:t>
                    </a:r>
                  </a:p>
                </p:txBody>
              </p:sp>
              <p:sp>
                <p:nvSpPr>
                  <p:cNvPr id="88" name="Oval 87">
                    <a:extLst>
                      <a:ext uri="{FF2B5EF4-FFF2-40B4-BE49-F238E27FC236}">
                        <a16:creationId xmlns:a16="http://schemas.microsoft.com/office/drawing/2014/main" id="{3EDBF271-DD5D-40DB-97F8-1D9067842EDE}"/>
                      </a:ext>
                    </a:extLst>
                  </p:cNvPr>
                  <p:cNvSpPr/>
                  <p:nvPr/>
                </p:nvSpPr>
                <p:spPr>
                  <a:xfrm>
                    <a:off x="8934281" y="3486170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sp>
                <p:nvSpPr>
                  <p:cNvPr id="89" name="Oval 88">
                    <a:extLst>
                      <a:ext uri="{FF2B5EF4-FFF2-40B4-BE49-F238E27FC236}">
                        <a16:creationId xmlns:a16="http://schemas.microsoft.com/office/drawing/2014/main" id="{57B65A5D-9659-42C6-BBD7-944780B42FEB}"/>
                      </a:ext>
                    </a:extLst>
                  </p:cNvPr>
                  <p:cNvSpPr/>
                  <p:nvPr/>
                </p:nvSpPr>
                <p:spPr>
                  <a:xfrm>
                    <a:off x="10321947" y="4655963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sp>
                <p:nvSpPr>
                  <p:cNvPr id="90" name="Oval 89">
                    <a:extLst>
                      <a:ext uri="{FF2B5EF4-FFF2-40B4-BE49-F238E27FC236}">
                        <a16:creationId xmlns:a16="http://schemas.microsoft.com/office/drawing/2014/main" id="{E5858513-7DEB-4A07-BA5D-911F7929DBEF}"/>
                      </a:ext>
                    </a:extLst>
                  </p:cNvPr>
                  <p:cNvSpPr/>
                  <p:nvPr/>
                </p:nvSpPr>
                <p:spPr>
                  <a:xfrm>
                    <a:off x="11882028" y="4894331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sp>
                <p:nvSpPr>
                  <p:cNvPr id="91" name="Oval 90">
                    <a:extLst>
                      <a:ext uri="{FF2B5EF4-FFF2-40B4-BE49-F238E27FC236}">
                        <a16:creationId xmlns:a16="http://schemas.microsoft.com/office/drawing/2014/main" id="{3516BAC6-77FE-493F-B99E-EB9F5A035059}"/>
                      </a:ext>
                    </a:extLst>
                  </p:cNvPr>
                  <p:cNvSpPr/>
                  <p:nvPr/>
                </p:nvSpPr>
                <p:spPr>
                  <a:xfrm>
                    <a:off x="14310736" y="4898243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sp>
                <p:nvSpPr>
                  <p:cNvPr id="92" name="Oval 91">
                    <a:extLst>
                      <a:ext uri="{FF2B5EF4-FFF2-40B4-BE49-F238E27FC236}">
                        <a16:creationId xmlns:a16="http://schemas.microsoft.com/office/drawing/2014/main" id="{9911D52D-C1EF-4730-8506-B12074C38AC4}"/>
                      </a:ext>
                    </a:extLst>
                  </p:cNvPr>
                  <p:cNvSpPr/>
                  <p:nvPr/>
                </p:nvSpPr>
                <p:spPr>
                  <a:xfrm>
                    <a:off x="16854255" y="4364472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C709E552-2B36-4E3A-B47E-D8DF775D2193}"/>
                      </a:ext>
                    </a:extLst>
                  </p:cNvPr>
                  <p:cNvCxnSpPr>
                    <a:cxnSpLocks/>
                    <a:stCxn id="84" idx="3"/>
                    <a:endCxn id="85" idx="7"/>
                  </p:cNvCxnSpPr>
                  <p:nvPr/>
                </p:nvCxnSpPr>
                <p:spPr>
                  <a:xfrm flipH="1">
                    <a:off x="11917151" y="1865568"/>
                    <a:ext cx="1088422" cy="66094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99437DB6-BFF4-49EA-B2C4-DD57C2D5F84C}"/>
                      </a:ext>
                    </a:extLst>
                  </p:cNvPr>
                  <p:cNvCxnSpPr>
                    <a:cxnSpLocks/>
                    <a:stCxn id="84" idx="4"/>
                    <a:endCxn id="86" idx="0"/>
                  </p:cNvCxnSpPr>
                  <p:nvPr/>
                </p:nvCxnSpPr>
                <p:spPr>
                  <a:xfrm>
                    <a:off x="13578660" y="2102949"/>
                    <a:ext cx="53138" cy="90364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C5906992-9ADB-4605-8D17-75F5E6876F95}"/>
                      </a:ext>
                    </a:extLst>
                  </p:cNvPr>
                  <p:cNvCxnSpPr>
                    <a:cxnSpLocks/>
                    <a:stCxn id="84" idx="5"/>
                    <a:endCxn id="87" idx="1"/>
                  </p:cNvCxnSpPr>
                  <p:nvPr/>
                </p:nvCxnSpPr>
                <p:spPr>
                  <a:xfrm>
                    <a:off x="14151747" y="1865568"/>
                    <a:ext cx="1194697" cy="70990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164F35C7-C4F8-4A85-B68E-891C5187B13E}"/>
                      </a:ext>
                    </a:extLst>
                  </p:cNvPr>
                  <p:cNvCxnSpPr>
                    <a:cxnSpLocks/>
                    <a:stCxn id="85" idx="3"/>
                    <a:endCxn id="88" idx="7"/>
                  </p:cNvCxnSpPr>
                  <p:nvPr/>
                </p:nvCxnSpPr>
                <p:spPr>
                  <a:xfrm flipH="1">
                    <a:off x="9911759" y="3486677"/>
                    <a:ext cx="1045227" cy="16720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D8391F7A-8DB4-4D10-8AF0-4993CAC4F390}"/>
                      </a:ext>
                    </a:extLst>
                  </p:cNvPr>
                  <p:cNvCxnSpPr>
                    <a:cxnSpLocks/>
                    <a:stCxn id="85" idx="4"/>
                    <a:endCxn id="89" idx="0"/>
                  </p:cNvCxnSpPr>
                  <p:nvPr/>
                </p:nvCxnSpPr>
                <p:spPr>
                  <a:xfrm flipH="1">
                    <a:off x="10894541" y="3685533"/>
                    <a:ext cx="542528" cy="97043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B84CDD28-DD1E-4751-9DA6-82C605BC2417}"/>
                      </a:ext>
                    </a:extLst>
                  </p:cNvPr>
                  <p:cNvCxnSpPr>
                    <a:cxnSpLocks/>
                    <a:stCxn id="86" idx="3"/>
                    <a:endCxn id="90" idx="0"/>
                  </p:cNvCxnSpPr>
                  <p:nvPr/>
                </p:nvCxnSpPr>
                <p:spPr>
                  <a:xfrm flipH="1">
                    <a:off x="12454622" y="4165616"/>
                    <a:ext cx="697093" cy="728715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8B0ED6BD-9AA0-49C6-BDE5-6CF8B94A9708}"/>
                      </a:ext>
                    </a:extLst>
                  </p:cNvPr>
                  <p:cNvCxnSpPr>
                    <a:cxnSpLocks/>
                    <a:stCxn id="86" idx="5"/>
                    <a:endCxn id="91" idx="0"/>
                  </p:cNvCxnSpPr>
                  <p:nvPr/>
                </p:nvCxnSpPr>
                <p:spPr>
                  <a:xfrm>
                    <a:off x="14111880" y="4165616"/>
                    <a:ext cx="771450" cy="73262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C303966C-08C6-474E-B8DB-C01AB69360CA}"/>
                      </a:ext>
                    </a:extLst>
                  </p:cNvPr>
                  <p:cNvCxnSpPr>
                    <a:cxnSpLocks/>
                    <a:stCxn id="87" idx="5"/>
                    <a:endCxn id="92" idx="1"/>
                  </p:cNvCxnSpPr>
                  <p:nvPr/>
                </p:nvCxnSpPr>
                <p:spPr>
                  <a:xfrm>
                    <a:off x="16306609" y="3535639"/>
                    <a:ext cx="715355" cy="99654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24C411C6-0F91-4D1F-A4A7-E6FB19814647}"/>
                  </a:ext>
                </a:extLst>
              </p:cNvPr>
              <p:cNvGrpSpPr/>
              <p:nvPr/>
            </p:nvGrpSpPr>
            <p:grpSpPr>
              <a:xfrm>
                <a:off x="10611630" y="3491180"/>
                <a:ext cx="4093509" cy="2794193"/>
                <a:chOff x="12988217" y="3349836"/>
                <a:chExt cx="5962505" cy="4069952"/>
              </a:xfrm>
            </p:grpSpPr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352043F2-5BE1-46BD-A12C-A2E456A29A34}"/>
                    </a:ext>
                  </a:extLst>
                </p:cNvPr>
                <p:cNvSpPr/>
                <p:nvPr/>
              </p:nvSpPr>
              <p:spPr>
                <a:xfrm>
                  <a:off x="12988217" y="3349836"/>
                  <a:ext cx="5962505" cy="4069952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D51857CC-8172-44DB-B49B-4327D0571469}"/>
                    </a:ext>
                  </a:extLst>
                </p:cNvPr>
                <p:cNvGrpSpPr/>
                <p:nvPr/>
              </p:nvGrpSpPr>
              <p:grpSpPr>
                <a:xfrm>
                  <a:off x="13309485" y="3694049"/>
                  <a:ext cx="5002924" cy="3069261"/>
                  <a:chOff x="8934281" y="482013"/>
                  <a:chExt cx="9065161" cy="5561417"/>
                </a:xfrm>
              </p:grpSpPr>
              <p:sp>
                <p:nvSpPr>
                  <p:cNvPr id="103" name="Oval 102">
                    <a:extLst>
                      <a:ext uri="{FF2B5EF4-FFF2-40B4-BE49-F238E27FC236}">
                        <a16:creationId xmlns:a16="http://schemas.microsoft.com/office/drawing/2014/main" id="{F9EACD8F-073F-458E-A7C0-A4BD0621470C}"/>
                      </a:ext>
                    </a:extLst>
                  </p:cNvPr>
                  <p:cNvSpPr/>
                  <p:nvPr/>
                </p:nvSpPr>
                <p:spPr>
                  <a:xfrm>
                    <a:off x="12768192" y="482013"/>
                    <a:ext cx="1620936" cy="1620936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Folder</a:t>
                    </a:r>
                  </a:p>
                </p:txBody>
              </p:sp>
              <p:sp>
                <p:nvSpPr>
                  <p:cNvPr id="104" name="Oval 103">
                    <a:extLst>
                      <a:ext uri="{FF2B5EF4-FFF2-40B4-BE49-F238E27FC236}">
                        <a16:creationId xmlns:a16="http://schemas.microsoft.com/office/drawing/2014/main" id="{B6284167-DCA3-4F1C-AEF8-E44626CF3A56}"/>
                      </a:ext>
                    </a:extLst>
                  </p:cNvPr>
                  <p:cNvSpPr/>
                  <p:nvPr/>
                </p:nvSpPr>
                <p:spPr>
                  <a:xfrm>
                    <a:off x="10758130" y="2327656"/>
                    <a:ext cx="1357877" cy="1357877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File</a:t>
                    </a:r>
                  </a:p>
                </p:txBody>
              </p:sp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7362102E-6393-4173-957D-1A987882743A}"/>
                      </a:ext>
                    </a:extLst>
                  </p:cNvPr>
                  <p:cNvSpPr/>
                  <p:nvPr/>
                </p:nvSpPr>
                <p:spPr>
                  <a:xfrm>
                    <a:off x="12952859" y="3006595"/>
                    <a:ext cx="1357877" cy="1357877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File</a:t>
                    </a:r>
                  </a:p>
                </p:txBody>
              </p:sp>
              <p:sp>
                <p:nvSpPr>
                  <p:cNvPr id="106" name="Oval 105">
                    <a:extLst>
                      <a:ext uri="{FF2B5EF4-FFF2-40B4-BE49-F238E27FC236}">
                        <a16:creationId xmlns:a16="http://schemas.microsoft.com/office/drawing/2014/main" id="{C231DC22-959C-4B0B-B2C7-774A14F5EB04}"/>
                      </a:ext>
                    </a:extLst>
                  </p:cNvPr>
                  <p:cNvSpPr/>
                  <p:nvPr/>
                </p:nvSpPr>
                <p:spPr>
                  <a:xfrm>
                    <a:off x="15147588" y="2376618"/>
                    <a:ext cx="1357877" cy="1357877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File</a:t>
                    </a:r>
                  </a:p>
                </p:txBody>
              </p:sp>
              <p:sp>
                <p:nvSpPr>
                  <p:cNvPr id="107" name="Oval 106">
                    <a:extLst>
                      <a:ext uri="{FF2B5EF4-FFF2-40B4-BE49-F238E27FC236}">
                        <a16:creationId xmlns:a16="http://schemas.microsoft.com/office/drawing/2014/main" id="{B34288A3-136D-49C6-9160-8B7044A16DCF}"/>
                      </a:ext>
                    </a:extLst>
                  </p:cNvPr>
                  <p:cNvSpPr/>
                  <p:nvPr/>
                </p:nvSpPr>
                <p:spPr>
                  <a:xfrm>
                    <a:off x="8934281" y="3486170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7F838D70-A64C-43F0-B2AB-833703F415E6}"/>
                      </a:ext>
                    </a:extLst>
                  </p:cNvPr>
                  <p:cNvSpPr/>
                  <p:nvPr/>
                </p:nvSpPr>
                <p:spPr>
                  <a:xfrm>
                    <a:off x="10321947" y="4655963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53171DCA-AC4E-4C3A-AF1D-435F817BDED9}"/>
                      </a:ext>
                    </a:extLst>
                  </p:cNvPr>
                  <p:cNvSpPr/>
                  <p:nvPr/>
                </p:nvSpPr>
                <p:spPr>
                  <a:xfrm>
                    <a:off x="11882028" y="4894331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41B8C40B-7104-4CCF-8FD7-70C3B53BABAE}"/>
                      </a:ext>
                    </a:extLst>
                  </p:cNvPr>
                  <p:cNvSpPr/>
                  <p:nvPr/>
                </p:nvSpPr>
                <p:spPr>
                  <a:xfrm>
                    <a:off x="14310736" y="4898243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FFFE27E9-6CC3-45EC-8B89-8685493F13F3}"/>
                      </a:ext>
                    </a:extLst>
                  </p:cNvPr>
                  <p:cNvSpPr/>
                  <p:nvPr/>
                </p:nvSpPr>
                <p:spPr>
                  <a:xfrm>
                    <a:off x="16854255" y="4364472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4114981B-666E-49DC-942D-02FE8E21C963}"/>
                      </a:ext>
                    </a:extLst>
                  </p:cNvPr>
                  <p:cNvCxnSpPr>
                    <a:cxnSpLocks/>
                    <a:stCxn id="103" idx="3"/>
                    <a:endCxn id="104" idx="7"/>
                  </p:cNvCxnSpPr>
                  <p:nvPr/>
                </p:nvCxnSpPr>
                <p:spPr>
                  <a:xfrm flipH="1">
                    <a:off x="11917151" y="1865568"/>
                    <a:ext cx="1088422" cy="66094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6DE36C02-D4FB-40A3-A7C8-F649FD2DE860}"/>
                      </a:ext>
                    </a:extLst>
                  </p:cNvPr>
                  <p:cNvCxnSpPr>
                    <a:cxnSpLocks/>
                    <a:stCxn id="103" idx="4"/>
                    <a:endCxn id="105" idx="0"/>
                  </p:cNvCxnSpPr>
                  <p:nvPr/>
                </p:nvCxnSpPr>
                <p:spPr>
                  <a:xfrm>
                    <a:off x="13578660" y="2102949"/>
                    <a:ext cx="53138" cy="90364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DF27116B-01B0-4F28-956B-621271C358EF}"/>
                      </a:ext>
                    </a:extLst>
                  </p:cNvPr>
                  <p:cNvCxnSpPr>
                    <a:cxnSpLocks/>
                    <a:stCxn id="103" idx="5"/>
                    <a:endCxn id="106" idx="1"/>
                  </p:cNvCxnSpPr>
                  <p:nvPr/>
                </p:nvCxnSpPr>
                <p:spPr>
                  <a:xfrm>
                    <a:off x="14151747" y="1865568"/>
                    <a:ext cx="1194697" cy="70990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C5A897F3-EA21-4320-AE71-CC8E9E859DC1}"/>
                      </a:ext>
                    </a:extLst>
                  </p:cNvPr>
                  <p:cNvCxnSpPr>
                    <a:cxnSpLocks/>
                    <a:stCxn id="104" idx="3"/>
                    <a:endCxn id="107" idx="7"/>
                  </p:cNvCxnSpPr>
                  <p:nvPr/>
                </p:nvCxnSpPr>
                <p:spPr>
                  <a:xfrm flipH="1">
                    <a:off x="9911759" y="3486677"/>
                    <a:ext cx="1045227" cy="16720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2621D033-1550-4A9D-9E79-D136A9528BFA}"/>
                      </a:ext>
                    </a:extLst>
                  </p:cNvPr>
                  <p:cNvCxnSpPr>
                    <a:cxnSpLocks/>
                    <a:stCxn id="104" idx="4"/>
                    <a:endCxn id="108" idx="0"/>
                  </p:cNvCxnSpPr>
                  <p:nvPr/>
                </p:nvCxnSpPr>
                <p:spPr>
                  <a:xfrm flipH="1">
                    <a:off x="10894541" y="3685533"/>
                    <a:ext cx="542528" cy="97043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38B8E346-6105-418D-868F-2CD84244BEB7}"/>
                      </a:ext>
                    </a:extLst>
                  </p:cNvPr>
                  <p:cNvCxnSpPr>
                    <a:cxnSpLocks/>
                    <a:stCxn id="105" idx="3"/>
                    <a:endCxn id="109" idx="0"/>
                  </p:cNvCxnSpPr>
                  <p:nvPr/>
                </p:nvCxnSpPr>
                <p:spPr>
                  <a:xfrm flipH="1">
                    <a:off x="12454622" y="4165616"/>
                    <a:ext cx="697093" cy="728715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03B6CA52-7E00-42A5-A846-EF3D5807BF6E}"/>
                      </a:ext>
                    </a:extLst>
                  </p:cNvPr>
                  <p:cNvCxnSpPr>
                    <a:cxnSpLocks/>
                    <a:stCxn id="105" idx="5"/>
                    <a:endCxn id="110" idx="0"/>
                  </p:cNvCxnSpPr>
                  <p:nvPr/>
                </p:nvCxnSpPr>
                <p:spPr>
                  <a:xfrm>
                    <a:off x="14111880" y="4165616"/>
                    <a:ext cx="771450" cy="73262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09A7CDB3-F653-4CCA-AA11-D4340F172060}"/>
                      </a:ext>
                    </a:extLst>
                  </p:cNvPr>
                  <p:cNvCxnSpPr>
                    <a:cxnSpLocks/>
                    <a:stCxn id="106" idx="5"/>
                    <a:endCxn id="111" idx="1"/>
                  </p:cNvCxnSpPr>
                  <p:nvPr/>
                </p:nvCxnSpPr>
                <p:spPr>
                  <a:xfrm>
                    <a:off x="16306609" y="3535639"/>
                    <a:ext cx="715355" cy="99654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382DE72E-E9C6-4C7B-82C5-E75633A6B17F}"/>
                  </a:ext>
                </a:extLst>
              </p:cNvPr>
              <p:cNvSpPr/>
              <p:nvPr/>
            </p:nvSpPr>
            <p:spPr>
              <a:xfrm rot="1161012" flipH="1" flipV="1">
                <a:off x="9006452" y="3463633"/>
                <a:ext cx="989709" cy="308242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494646 w 494646"/>
                  <a:gd name="connsiteY0" fmla="*/ 0 h 5066666"/>
                  <a:gd name="connsiteX1" fmla="*/ 427355 w 494646"/>
                  <a:gd name="connsiteY1" fmla="*/ 5066666 h 5066666"/>
                  <a:gd name="connsiteX0" fmla="*/ 566970 w 566970"/>
                  <a:gd name="connsiteY0" fmla="*/ 0 h 5137310"/>
                  <a:gd name="connsiteX1" fmla="*/ 293692 w 566970"/>
                  <a:gd name="connsiteY1" fmla="*/ 5137310 h 5137310"/>
                  <a:gd name="connsiteX0" fmla="*/ 597842 w 597842"/>
                  <a:gd name="connsiteY0" fmla="*/ 0 h 5137310"/>
                  <a:gd name="connsiteX1" fmla="*/ 324564 w 597842"/>
                  <a:gd name="connsiteY1" fmla="*/ 5137310 h 5137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7842" h="5137310">
                    <a:moveTo>
                      <a:pt x="597842" y="0"/>
                    </a:moveTo>
                    <a:cubicBezTo>
                      <a:pt x="-410057" y="443655"/>
                      <a:pt x="114991" y="3964006"/>
                      <a:pt x="324564" y="5137310"/>
                    </a:cubicBezTo>
                  </a:path>
                </a:pathLst>
              </a:custGeom>
              <a:ln w="66675">
                <a:solidFill>
                  <a:srgbClr val="7030A0">
                    <a:alpha val="58000"/>
                  </a:srgbClr>
                </a:solidFill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3FC5D1A-AFFC-437E-88B9-5DED03238DDC}"/>
                  </a:ext>
                </a:extLst>
              </p:cNvPr>
              <p:cNvSpPr/>
              <p:nvPr/>
            </p:nvSpPr>
            <p:spPr>
              <a:xfrm rot="5032387" flipH="1" flipV="1">
                <a:off x="8554541" y="2535695"/>
                <a:ext cx="1246661" cy="8198251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720204 w 8557846"/>
                  <a:gd name="connsiteY1" fmla="*/ 1455959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8557846 w 8557846"/>
                  <a:gd name="connsiteY1" fmla="*/ 0 h 3141784"/>
                  <a:gd name="connsiteX0" fmla="*/ 266422 w 8824268"/>
                  <a:gd name="connsiteY0" fmla="*/ 3141784 h 3141784"/>
                  <a:gd name="connsiteX1" fmla="*/ 8824268 w 8824268"/>
                  <a:gd name="connsiteY1" fmla="*/ 0 h 3141784"/>
                  <a:gd name="connsiteX0" fmla="*/ 714460 w 9272306"/>
                  <a:gd name="connsiteY0" fmla="*/ 3141784 h 3141784"/>
                  <a:gd name="connsiteX1" fmla="*/ 9272306 w 9272306"/>
                  <a:gd name="connsiteY1" fmla="*/ 0 h 3141784"/>
                  <a:gd name="connsiteX0" fmla="*/ 56829 w 8614675"/>
                  <a:gd name="connsiteY0" fmla="*/ 3141784 h 3141784"/>
                  <a:gd name="connsiteX1" fmla="*/ 8614675 w 8614675"/>
                  <a:gd name="connsiteY1" fmla="*/ 0 h 3141784"/>
                  <a:gd name="connsiteX0" fmla="*/ 6917 w 8564763"/>
                  <a:gd name="connsiteY0" fmla="*/ 3141784 h 3141784"/>
                  <a:gd name="connsiteX1" fmla="*/ 8564763 w 8564763"/>
                  <a:gd name="connsiteY1" fmla="*/ 0 h 3141784"/>
                  <a:gd name="connsiteX0" fmla="*/ 1179 w 8813414"/>
                  <a:gd name="connsiteY0" fmla="*/ 3141784 h 36221191"/>
                  <a:gd name="connsiteX1" fmla="*/ 8559025 w 8813414"/>
                  <a:gd name="connsiteY1" fmla="*/ 0 h 36221191"/>
                  <a:gd name="connsiteX0" fmla="*/ 0 w 8883644"/>
                  <a:gd name="connsiteY0" fmla="*/ 3141784 h 62389622"/>
                  <a:gd name="connsiteX1" fmla="*/ 8557846 w 8883644"/>
                  <a:gd name="connsiteY1" fmla="*/ 0 h 62389622"/>
                  <a:gd name="connsiteX0" fmla="*/ 0 w 9256724"/>
                  <a:gd name="connsiteY0" fmla="*/ 0 h 63064790"/>
                  <a:gd name="connsiteX1" fmla="*/ 8943577 w 9256724"/>
                  <a:gd name="connsiteY1" fmla="*/ 4484181 h 63064790"/>
                  <a:gd name="connsiteX0" fmla="*/ 0 w 9038258"/>
                  <a:gd name="connsiteY0" fmla="*/ 0 h 60273063"/>
                  <a:gd name="connsiteX1" fmla="*/ 8943577 w 9038258"/>
                  <a:gd name="connsiteY1" fmla="*/ 4484181 h 60273063"/>
                  <a:gd name="connsiteX0" fmla="*/ 0 w 6009696"/>
                  <a:gd name="connsiteY0" fmla="*/ 107503383 h 135444912"/>
                  <a:gd name="connsiteX1" fmla="*/ 5857543 w 6009696"/>
                  <a:gd name="connsiteY1" fmla="*/ -27 h 135444912"/>
                  <a:gd name="connsiteX0" fmla="*/ 1315714 w 2380717"/>
                  <a:gd name="connsiteY0" fmla="*/ 820604230 h 826248983"/>
                  <a:gd name="connsiteX1" fmla="*/ -1 w 2380717"/>
                  <a:gd name="connsiteY1" fmla="*/ -27 h 826248983"/>
                  <a:gd name="connsiteX0" fmla="*/ 2845101 w 2845103"/>
                  <a:gd name="connsiteY0" fmla="*/ 820604230 h 820604231"/>
                  <a:gd name="connsiteX1" fmla="*/ 1529386 w 2845103"/>
                  <a:gd name="connsiteY1" fmla="*/ -27 h 820604231"/>
                  <a:gd name="connsiteX0" fmla="*/ 4954831 w 4954830"/>
                  <a:gd name="connsiteY0" fmla="*/ 820604230 h 820604231"/>
                  <a:gd name="connsiteX1" fmla="*/ 3639116 w 4954830"/>
                  <a:gd name="connsiteY1" fmla="*/ -27 h 820604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54830" h="820604231">
                    <a:moveTo>
                      <a:pt x="4954831" y="820604230"/>
                    </a:moveTo>
                    <a:cubicBezTo>
                      <a:pt x="-1164708" y="517016601"/>
                      <a:pt x="-1630304" y="40001795"/>
                      <a:pt x="3639116" y="-27"/>
                    </a:cubicBezTo>
                  </a:path>
                </a:pathLst>
              </a:custGeom>
              <a:ln w="66675">
                <a:solidFill>
                  <a:schemeClr val="accent6"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6">
                    <a:lumMod val="40000"/>
                    <a:lumOff val="6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36976E08-EAE7-4395-8ACB-06FED606B796}"/>
                  </a:ext>
                </a:extLst>
              </p:cNvPr>
              <p:cNvSpPr/>
              <p:nvPr/>
            </p:nvSpPr>
            <p:spPr>
              <a:xfrm rot="5032387" flipV="1">
                <a:off x="8174013" y="3487244"/>
                <a:ext cx="1214639" cy="4564137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720204 w 8557846"/>
                  <a:gd name="connsiteY1" fmla="*/ 1455959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8557846 w 8557846"/>
                  <a:gd name="connsiteY1" fmla="*/ 0 h 3141784"/>
                  <a:gd name="connsiteX0" fmla="*/ 266422 w 8824268"/>
                  <a:gd name="connsiteY0" fmla="*/ 3141784 h 3141784"/>
                  <a:gd name="connsiteX1" fmla="*/ 8824268 w 8824268"/>
                  <a:gd name="connsiteY1" fmla="*/ 0 h 3141784"/>
                  <a:gd name="connsiteX0" fmla="*/ 714460 w 9272306"/>
                  <a:gd name="connsiteY0" fmla="*/ 3141784 h 3141784"/>
                  <a:gd name="connsiteX1" fmla="*/ 9272306 w 9272306"/>
                  <a:gd name="connsiteY1" fmla="*/ 0 h 3141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72306" h="3141784">
                    <a:moveTo>
                      <a:pt x="714460" y="3141784"/>
                    </a:moveTo>
                    <a:cubicBezTo>
                      <a:pt x="-1049838" y="1840210"/>
                      <a:pt x="-23239" y="722932"/>
                      <a:pt x="9272306" y="0"/>
                    </a:cubicBezTo>
                  </a:path>
                </a:pathLst>
              </a:custGeom>
              <a:ln w="66675">
                <a:solidFill>
                  <a:schemeClr val="accent1"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1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91539309-7278-426D-BD5A-492FC8D2AC14}"/>
                  </a:ext>
                </a:extLst>
              </p:cNvPr>
              <p:cNvGrpSpPr/>
              <p:nvPr/>
            </p:nvGrpSpPr>
            <p:grpSpPr>
              <a:xfrm>
                <a:off x="2455417" y="7686670"/>
                <a:ext cx="6773847" cy="2940381"/>
                <a:chOff x="1397937" y="9105565"/>
                <a:chExt cx="7432514" cy="3226295"/>
              </a:xfrm>
            </p:grpSpPr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43BBE31F-1848-4C3B-92CB-1715C9F8EA89}"/>
                    </a:ext>
                  </a:extLst>
                </p:cNvPr>
                <p:cNvGrpSpPr/>
                <p:nvPr/>
              </p:nvGrpSpPr>
              <p:grpSpPr>
                <a:xfrm>
                  <a:off x="7340139" y="9105565"/>
                  <a:ext cx="1490312" cy="1817831"/>
                  <a:chOff x="2517791" y="5483173"/>
                  <a:chExt cx="2366209" cy="2886219"/>
                </a:xfrm>
              </p:grpSpPr>
              <p:sp>
                <p:nvSpPr>
                  <p:cNvPr id="136" name="Oval 135">
                    <a:extLst>
                      <a:ext uri="{FF2B5EF4-FFF2-40B4-BE49-F238E27FC236}">
                        <a16:creationId xmlns:a16="http://schemas.microsoft.com/office/drawing/2014/main" id="{AB278321-3AC8-4616-B0D4-64A56995A016}"/>
                      </a:ext>
                    </a:extLst>
                  </p:cNvPr>
                  <p:cNvSpPr/>
                  <p:nvPr/>
                </p:nvSpPr>
                <p:spPr>
                  <a:xfrm>
                    <a:off x="3531741" y="7017134"/>
                    <a:ext cx="1352259" cy="1352258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External Location</a:t>
                    </a:r>
                  </a:p>
                </p:txBody>
              </p:sp>
              <p:sp>
                <p:nvSpPr>
                  <p:cNvPr id="137" name="Oval 136">
                    <a:extLst>
                      <a:ext uri="{FF2B5EF4-FFF2-40B4-BE49-F238E27FC236}">
                        <a16:creationId xmlns:a16="http://schemas.microsoft.com/office/drawing/2014/main" id="{BFA02B8A-1472-47EF-A7BE-0BA2A59DA4A7}"/>
                      </a:ext>
                    </a:extLst>
                  </p:cNvPr>
                  <p:cNvSpPr/>
                  <p:nvPr/>
                </p:nvSpPr>
                <p:spPr>
                  <a:xfrm>
                    <a:off x="3558725" y="5483173"/>
                    <a:ext cx="747119" cy="747119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/>
                      <a:t>Elt</a:t>
                    </a:r>
                  </a:p>
                </p:txBody>
              </p: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1743C6F6-1EB8-4D5C-825B-90F9F3DAD89D}"/>
                      </a:ext>
                    </a:extLst>
                  </p:cNvPr>
                  <p:cNvCxnSpPr>
                    <a:cxnSpLocks/>
                    <a:stCxn id="136" idx="0"/>
                    <a:endCxn id="137" idx="4"/>
                  </p:cNvCxnSpPr>
                  <p:nvPr/>
                </p:nvCxnSpPr>
                <p:spPr>
                  <a:xfrm flipH="1" flipV="1">
                    <a:off x="3932285" y="6230292"/>
                    <a:ext cx="275587" cy="786842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9" name="Oval 138">
                    <a:extLst>
                      <a:ext uri="{FF2B5EF4-FFF2-40B4-BE49-F238E27FC236}">
                        <a16:creationId xmlns:a16="http://schemas.microsoft.com/office/drawing/2014/main" id="{01CDDDFD-55C1-419B-80AB-5D2BBC5DAC27}"/>
                      </a:ext>
                    </a:extLst>
                  </p:cNvPr>
                  <p:cNvSpPr/>
                  <p:nvPr/>
                </p:nvSpPr>
                <p:spPr>
                  <a:xfrm>
                    <a:off x="2517791" y="6177374"/>
                    <a:ext cx="747119" cy="747119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/>
                      <a:t>Elt</a:t>
                    </a:r>
                  </a:p>
                </p:txBody>
              </p: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DA50FD54-D566-4982-8BBB-034D6217FAA7}"/>
                      </a:ext>
                    </a:extLst>
                  </p:cNvPr>
                  <p:cNvCxnSpPr>
                    <a:cxnSpLocks/>
                    <a:stCxn id="136" idx="1"/>
                    <a:endCxn id="139" idx="5"/>
                  </p:cNvCxnSpPr>
                  <p:nvPr/>
                </p:nvCxnSpPr>
                <p:spPr>
                  <a:xfrm flipH="1" flipV="1">
                    <a:off x="3155497" y="6815081"/>
                    <a:ext cx="574277" cy="400086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B53A825C-5611-4099-BE4A-3AB91991F5D0}"/>
                    </a:ext>
                  </a:extLst>
                </p:cNvPr>
                <p:cNvGrpSpPr/>
                <p:nvPr/>
              </p:nvGrpSpPr>
              <p:grpSpPr>
                <a:xfrm>
                  <a:off x="3986268" y="10494634"/>
                  <a:ext cx="2500937" cy="1837226"/>
                  <a:chOff x="924259" y="7872910"/>
                  <a:chExt cx="3970805" cy="2917013"/>
                </a:xfrm>
              </p:grpSpPr>
              <p:sp>
                <p:nvSpPr>
                  <p:cNvPr id="142" name="Oval 141">
                    <a:extLst>
                      <a:ext uri="{FF2B5EF4-FFF2-40B4-BE49-F238E27FC236}">
                        <a16:creationId xmlns:a16="http://schemas.microsoft.com/office/drawing/2014/main" id="{AE8438A4-ADAA-4046-A324-4FD12A836DFC}"/>
                      </a:ext>
                    </a:extLst>
                  </p:cNvPr>
                  <p:cNvSpPr/>
                  <p:nvPr/>
                </p:nvSpPr>
                <p:spPr>
                  <a:xfrm>
                    <a:off x="2200429" y="9437665"/>
                    <a:ext cx="1352258" cy="1352258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External Location</a:t>
                    </a:r>
                  </a:p>
                </p:txBody>
              </p:sp>
              <p:sp>
                <p:nvSpPr>
                  <p:cNvPr id="143" name="Oval 142">
                    <a:extLst>
                      <a:ext uri="{FF2B5EF4-FFF2-40B4-BE49-F238E27FC236}">
                        <a16:creationId xmlns:a16="http://schemas.microsoft.com/office/drawing/2014/main" id="{F2424D2D-13AC-48E0-9930-6524D20688FF}"/>
                      </a:ext>
                    </a:extLst>
                  </p:cNvPr>
                  <p:cNvSpPr/>
                  <p:nvPr/>
                </p:nvSpPr>
                <p:spPr>
                  <a:xfrm>
                    <a:off x="4147945" y="7886665"/>
                    <a:ext cx="747119" cy="747119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/>
                      <a:t>Elt</a:t>
                    </a:r>
                  </a:p>
                </p:txBody>
              </p: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65FC6DF3-7323-4D41-85AE-7F2F28547F2D}"/>
                      </a:ext>
                    </a:extLst>
                  </p:cNvPr>
                  <p:cNvCxnSpPr>
                    <a:cxnSpLocks/>
                    <a:stCxn id="142" idx="7"/>
                    <a:endCxn id="143" idx="3"/>
                  </p:cNvCxnSpPr>
                  <p:nvPr/>
                </p:nvCxnSpPr>
                <p:spPr>
                  <a:xfrm flipV="1">
                    <a:off x="3354654" y="8524371"/>
                    <a:ext cx="902704" cy="1111326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5" name="Oval 144">
                    <a:extLst>
                      <a:ext uri="{FF2B5EF4-FFF2-40B4-BE49-F238E27FC236}">
                        <a16:creationId xmlns:a16="http://schemas.microsoft.com/office/drawing/2014/main" id="{6FD67772-6DAA-4BFE-92CE-14AD79377F09}"/>
                      </a:ext>
                    </a:extLst>
                  </p:cNvPr>
                  <p:cNvSpPr/>
                  <p:nvPr/>
                </p:nvSpPr>
                <p:spPr>
                  <a:xfrm>
                    <a:off x="2498276" y="8050949"/>
                    <a:ext cx="747119" cy="747119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/>
                      <a:t>Elt</a:t>
                    </a:r>
                  </a:p>
                </p:txBody>
              </p:sp>
              <p:sp>
                <p:nvSpPr>
                  <p:cNvPr id="146" name="Oval 145">
                    <a:extLst>
                      <a:ext uri="{FF2B5EF4-FFF2-40B4-BE49-F238E27FC236}">
                        <a16:creationId xmlns:a16="http://schemas.microsoft.com/office/drawing/2014/main" id="{A1D577DF-7DD5-4CF4-8AB5-40421A134120}"/>
                      </a:ext>
                    </a:extLst>
                  </p:cNvPr>
                  <p:cNvSpPr/>
                  <p:nvPr/>
                </p:nvSpPr>
                <p:spPr>
                  <a:xfrm>
                    <a:off x="924259" y="7872910"/>
                    <a:ext cx="747119" cy="747119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/>
                      <a:t>Elt</a:t>
                    </a:r>
                  </a:p>
                </p:txBody>
              </p: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FA741719-533B-44CA-A53F-91C479354C1A}"/>
                      </a:ext>
                    </a:extLst>
                  </p:cNvPr>
                  <p:cNvCxnSpPr>
                    <a:cxnSpLocks/>
                    <a:stCxn id="142" idx="0"/>
                    <a:endCxn id="145" idx="4"/>
                  </p:cNvCxnSpPr>
                  <p:nvPr/>
                </p:nvCxnSpPr>
                <p:spPr>
                  <a:xfrm flipH="1" flipV="1">
                    <a:off x="2871836" y="8798068"/>
                    <a:ext cx="4722" cy="639597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BA45E6E4-61F9-4B9E-A6D9-D3B129185D2A}"/>
                      </a:ext>
                    </a:extLst>
                  </p:cNvPr>
                  <p:cNvCxnSpPr>
                    <a:cxnSpLocks/>
                    <a:stCxn id="142" idx="1"/>
                    <a:endCxn id="146" idx="4"/>
                  </p:cNvCxnSpPr>
                  <p:nvPr/>
                </p:nvCxnSpPr>
                <p:spPr>
                  <a:xfrm flipH="1" flipV="1">
                    <a:off x="1297819" y="8620029"/>
                    <a:ext cx="1100643" cy="1015669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434A12AD-4784-48CA-AD75-0F59E27B297F}"/>
                    </a:ext>
                  </a:extLst>
                </p:cNvPr>
                <p:cNvGrpSpPr/>
                <p:nvPr/>
              </p:nvGrpSpPr>
              <p:grpSpPr>
                <a:xfrm>
                  <a:off x="1397937" y="10249013"/>
                  <a:ext cx="1028512" cy="1435584"/>
                  <a:chOff x="-101735" y="6006909"/>
                  <a:chExt cx="1632996" cy="2279315"/>
                </a:xfrm>
              </p:grpSpPr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0082244C-DD72-492B-8645-DFF668A85741}"/>
                      </a:ext>
                    </a:extLst>
                  </p:cNvPr>
                  <p:cNvSpPr/>
                  <p:nvPr/>
                </p:nvSpPr>
                <p:spPr>
                  <a:xfrm>
                    <a:off x="-101735" y="6933967"/>
                    <a:ext cx="1352259" cy="1352257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External Location</a:t>
                    </a:r>
                  </a:p>
                </p:txBody>
              </p:sp>
              <p:sp>
                <p:nvSpPr>
                  <p:cNvPr id="151" name="Oval 150">
                    <a:extLst>
                      <a:ext uri="{FF2B5EF4-FFF2-40B4-BE49-F238E27FC236}">
                        <a16:creationId xmlns:a16="http://schemas.microsoft.com/office/drawing/2014/main" id="{558D84EE-50AC-426D-87B0-ADC0FF9DE849}"/>
                      </a:ext>
                    </a:extLst>
                  </p:cNvPr>
                  <p:cNvSpPr/>
                  <p:nvPr/>
                </p:nvSpPr>
                <p:spPr>
                  <a:xfrm>
                    <a:off x="784142" y="6006909"/>
                    <a:ext cx="747119" cy="747119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/>
                      <a:t>Elt</a:t>
                    </a:r>
                  </a:p>
                </p:txBody>
              </p: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36932199-7599-4EB5-ACF5-7D563ACCF082}"/>
                      </a:ext>
                    </a:extLst>
                  </p:cNvPr>
                  <p:cNvCxnSpPr>
                    <a:cxnSpLocks/>
                    <a:stCxn id="150" idx="7"/>
                    <a:endCxn id="151" idx="3"/>
                  </p:cNvCxnSpPr>
                  <p:nvPr/>
                </p:nvCxnSpPr>
                <p:spPr>
                  <a:xfrm flipH="1" flipV="1">
                    <a:off x="893555" y="6644615"/>
                    <a:ext cx="158936" cy="487385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924B814E-A924-41DF-AA41-5C6D0B2D940F}"/>
                  </a:ext>
                </a:extLst>
              </p:cNvPr>
              <p:cNvSpPr/>
              <p:nvPr/>
            </p:nvSpPr>
            <p:spPr>
              <a:xfrm rot="14700020">
                <a:off x="2674918" y="6963840"/>
                <a:ext cx="1568319" cy="170974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8557846 w 8557846"/>
                  <a:gd name="connsiteY1" fmla="*/ 0 h 3141784"/>
                  <a:gd name="connsiteX0" fmla="*/ 0 w 8557846"/>
                  <a:gd name="connsiteY0" fmla="*/ 4871468 h 4871468"/>
                  <a:gd name="connsiteX1" fmla="*/ 8557846 w 8557846"/>
                  <a:gd name="connsiteY1" fmla="*/ 1729684 h 4871468"/>
                  <a:gd name="connsiteX0" fmla="*/ 0 w 8557846"/>
                  <a:gd name="connsiteY0" fmla="*/ 7704377 h 7704377"/>
                  <a:gd name="connsiteX1" fmla="*/ 8557846 w 8557846"/>
                  <a:gd name="connsiteY1" fmla="*/ 4562593 h 7704377"/>
                  <a:gd name="connsiteX0" fmla="*/ 0 w 7827146"/>
                  <a:gd name="connsiteY0" fmla="*/ 7484665 h 7484665"/>
                  <a:gd name="connsiteX1" fmla="*/ 7827147 w 7827146"/>
                  <a:gd name="connsiteY1" fmla="*/ 4724896 h 7484665"/>
                  <a:gd name="connsiteX0" fmla="*/ 0 w 11071955"/>
                  <a:gd name="connsiteY0" fmla="*/ 4234497 h 9831566"/>
                  <a:gd name="connsiteX1" fmla="*/ 11071955 w 11071955"/>
                  <a:gd name="connsiteY1" fmla="*/ 9831566 h 9831566"/>
                  <a:gd name="connsiteX0" fmla="*/ 0 w 2969834"/>
                  <a:gd name="connsiteY0" fmla="*/ 3227672 h 14066055"/>
                  <a:gd name="connsiteX1" fmla="*/ 2969834 w 2969834"/>
                  <a:gd name="connsiteY1" fmla="*/ 14066056 h 14066055"/>
                  <a:gd name="connsiteX0" fmla="*/ 0 w 2969834"/>
                  <a:gd name="connsiteY0" fmla="*/ 3480899 h 14319282"/>
                  <a:gd name="connsiteX1" fmla="*/ 2969834 w 2969834"/>
                  <a:gd name="connsiteY1" fmla="*/ 14319283 h 14319282"/>
                  <a:gd name="connsiteX0" fmla="*/ 0 w 2969834"/>
                  <a:gd name="connsiteY0" fmla="*/ 3039827 h 13878210"/>
                  <a:gd name="connsiteX1" fmla="*/ 2969834 w 2969834"/>
                  <a:gd name="connsiteY1" fmla="*/ 13878211 h 13878210"/>
                  <a:gd name="connsiteX0" fmla="*/ 0 w 2969834"/>
                  <a:gd name="connsiteY0" fmla="*/ 1469695 h 12308078"/>
                  <a:gd name="connsiteX1" fmla="*/ 2969834 w 2969834"/>
                  <a:gd name="connsiteY1" fmla="*/ 12308079 h 12308078"/>
                  <a:gd name="connsiteX0" fmla="*/ 0 w 3030769"/>
                  <a:gd name="connsiteY0" fmla="*/ 1379778 h 13232357"/>
                  <a:gd name="connsiteX1" fmla="*/ 3030769 w 3030769"/>
                  <a:gd name="connsiteY1" fmla="*/ 13232358 h 13232357"/>
                  <a:gd name="connsiteX0" fmla="*/ 0 w 3838128"/>
                  <a:gd name="connsiteY0" fmla="*/ 624824 h 32110733"/>
                  <a:gd name="connsiteX1" fmla="*/ 3838127 w 3838128"/>
                  <a:gd name="connsiteY1" fmla="*/ 32110728 h 32110733"/>
                  <a:gd name="connsiteX0" fmla="*/ 0 w 5609977"/>
                  <a:gd name="connsiteY0" fmla="*/ 864146 h 22463691"/>
                  <a:gd name="connsiteX1" fmla="*/ 5609977 w 5609977"/>
                  <a:gd name="connsiteY1" fmla="*/ 22463697 h 22463691"/>
                  <a:gd name="connsiteX0" fmla="*/ 0 w 5609977"/>
                  <a:gd name="connsiteY0" fmla="*/ 1848750 h 23448295"/>
                  <a:gd name="connsiteX1" fmla="*/ 5609977 w 5609977"/>
                  <a:gd name="connsiteY1" fmla="*/ 23448301 h 23448295"/>
                  <a:gd name="connsiteX0" fmla="*/ 0 w 5626367"/>
                  <a:gd name="connsiteY0" fmla="*/ 1069907 h 22669459"/>
                  <a:gd name="connsiteX1" fmla="*/ 5609977 w 5626367"/>
                  <a:gd name="connsiteY1" fmla="*/ 22669458 h 22669459"/>
                  <a:gd name="connsiteX0" fmla="*/ 0 w 5729847"/>
                  <a:gd name="connsiteY0" fmla="*/ 1125674 h 21665947"/>
                  <a:gd name="connsiteX1" fmla="*/ 5713832 w 5729847"/>
                  <a:gd name="connsiteY1" fmla="*/ 21665946 h 21665947"/>
                  <a:gd name="connsiteX0" fmla="*/ 0 w 5727868"/>
                  <a:gd name="connsiteY0" fmla="*/ 1410192 h 21950465"/>
                  <a:gd name="connsiteX1" fmla="*/ 5713832 w 5727868"/>
                  <a:gd name="connsiteY1" fmla="*/ 21950464 h 21950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27868" h="21950465">
                    <a:moveTo>
                      <a:pt x="0" y="1410192"/>
                    </a:moveTo>
                    <a:cubicBezTo>
                      <a:pt x="1087560" y="-4903338"/>
                      <a:pt x="6024458" y="11418946"/>
                      <a:pt x="5713832" y="21950464"/>
                    </a:cubicBezTo>
                  </a:path>
                </a:pathLst>
              </a:custGeom>
              <a:ln w="66675">
                <a:solidFill>
                  <a:srgbClr val="FF0000">
                    <a:alpha val="58000"/>
                  </a:srgbClr>
                </a:solidFill>
                <a:headEnd type="oval"/>
                <a:tailEnd type="oval"/>
              </a:ln>
              <a:effectLst>
                <a:glow rad="228600">
                  <a:srgbClr val="FFB7DB">
                    <a:alpha val="43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2A46FDDC-3FB6-4772-982B-23B47E86D9FA}"/>
                  </a:ext>
                </a:extLst>
              </p:cNvPr>
              <p:cNvSpPr/>
              <p:nvPr/>
            </p:nvSpPr>
            <p:spPr>
              <a:xfrm rot="5032387">
                <a:off x="6473390" y="5887859"/>
                <a:ext cx="2905478" cy="109844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720204 w 8557846"/>
                  <a:gd name="connsiteY1" fmla="*/ 1455959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8557846 w 8557846"/>
                  <a:gd name="connsiteY1" fmla="*/ 0 h 3141784"/>
                  <a:gd name="connsiteX0" fmla="*/ 266422 w 8824268"/>
                  <a:gd name="connsiteY0" fmla="*/ 3141784 h 3141784"/>
                  <a:gd name="connsiteX1" fmla="*/ 8824268 w 8824268"/>
                  <a:gd name="connsiteY1" fmla="*/ 0 h 3141784"/>
                  <a:gd name="connsiteX0" fmla="*/ 714460 w 9272306"/>
                  <a:gd name="connsiteY0" fmla="*/ 3141784 h 3141784"/>
                  <a:gd name="connsiteX1" fmla="*/ 9272306 w 9272306"/>
                  <a:gd name="connsiteY1" fmla="*/ 0 h 3141784"/>
                  <a:gd name="connsiteX0" fmla="*/ 670045 w 9519003"/>
                  <a:gd name="connsiteY0" fmla="*/ 3144413 h 3144413"/>
                  <a:gd name="connsiteX1" fmla="*/ 9519003 w 9519003"/>
                  <a:gd name="connsiteY1" fmla="*/ 0 h 3144413"/>
                  <a:gd name="connsiteX0" fmla="*/ 0 w 8848958"/>
                  <a:gd name="connsiteY0" fmla="*/ 3144413 h 3144413"/>
                  <a:gd name="connsiteX1" fmla="*/ 8848958 w 8848958"/>
                  <a:gd name="connsiteY1" fmla="*/ 0 h 3144413"/>
                  <a:gd name="connsiteX0" fmla="*/ 0 w 8848958"/>
                  <a:gd name="connsiteY0" fmla="*/ 3144413 h 3144413"/>
                  <a:gd name="connsiteX1" fmla="*/ 8848958 w 8848958"/>
                  <a:gd name="connsiteY1" fmla="*/ 0 h 3144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848958" h="3144413">
                    <a:moveTo>
                      <a:pt x="0" y="3144413"/>
                    </a:moveTo>
                    <a:cubicBezTo>
                      <a:pt x="905814" y="1577236"/>
                      <a:pt x="3406026" y="184259"/>
                      <a:pt x="8848958" y="0"/>
                    </a:cubicBezTo>
                  </a:path>
                </a:pathLst>
              </a:custGeom>
              <a:ln w="66675">
                <a:solidFill>
                  <a:schemeClr val="accent4">
                    <a:lumMod val="75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4">
                    <a:lumMod val="20000"/>
                    <a:lumOff val="80000"/>
                    <a:alpha val="64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72F9D770-E6BC-403F-8817-FC0379E7C873}"/>
                  </a:ext>
                </a:extLst>
              </p:cNvPr>
              <p:cNvSpPr/>
              <p:nvPr/>
            </p:nvSpPr>
            <p:spPr>
              <a:xfrm rot="14700020">
                <a:off x="3171046" y="6736195"/>
                <a:ext cx="1195746" cy="2290331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8557846 w 8557846"/>
                  <a:gd name="connsiteY1" fmla="*/ 0 h 3141784"/>
                  <a:gd name="connsiteX0" fmla="*/ 0 w 8557846"/>
                  <a:gd name="connsiteY0" fmla="*/ 4871468 h 4871468"/>
                  <a:gd name="connsiteX1" fmla="*/ 8557846 w 8557846"/>
                  <a:gd name="connsiteY1" fmla="*/ 1729684 h 4871468"/>
                  <a:gd name="connsiteX0" fmla="*/ 0 w 8557846"/>
                  <a:gd name="connsiteY0" fmla="*/ 7704377 h 7704377"/>
                  <a:gd name="connsiteX1" fmla="*/ 8557846 w 8557846"/>
                  <a:gd name="connsiteY1" fmla="*/ 4562593 h 7704377"/>
                  <a:gd name="connsiteX0" fmla="*/ 0 w 7827146"/>
                  <a:gd name="connsiteY0" fmla="*/ 7484665 h 7484665"/>
                  <a:gd name="connsiteX1" fmla="*/ 7827147 w 7827146"/>
                  <a:gd name="connsiteY1" fmla="*/ 4724896 h 7484665"/>
                  <a:gd name="connsiteX0" fmla="*/ 0 w 11071955"/>
                  <a:gd name="connsiteY0" fmla="*/ 4234497 h 9831566"/>
                  <a:gd name="connsiteX1" fmla="*/ 11071955 w 11071955"/>
                  <a:gd name="connsiteY1" fmla="*/ 9831566 h 9831566"/>
                  <a:gd name="connsiteX0" fmla="*/ 0 w 2969834"/>
                  <a:gd name="connsiteY0" fmla="*/ 3227672 h 14066055"/>
                  <a:gd name="connsiteX1" fmla="*/ 2969834 w 2969834"/>
                  <a:gd name="connsiteY1" fmla="*/ 14066056 h 14066055"/>
                  <a:gd name="connsiteX0" fmla="*/ 0 w 2969834"/>
                  <a:gd name="connsiteY0" fmla="*/ 3480899 h 14319282"/>
                  <a:gd name="connsiteX1" fmla="*/ 2969834 w 2969834"/>
                  <a:gd name="connsiteY1" fmla="*/ 14319283 h 14319282"/>
                  <a:gd name="connsiteX0" fmla="*/ 0 w 2969834"/>
                  <a:gd name="connsiteY0" fmla="*/ 3039827 h 13878210"/>
                  <a:gd name="connsiteX1" fmla="*/ 2969834 w 2969834"/>
                  <a:gd name="connsiteY1" fmla="*/ 13878211 h 13878210"/>
                  <a:gd name="connsiteX0" fmla="*/ 0 w 2969834"/>
                  <a:gd name="connsiteY0" fmla="*/ 1469695 h 12308078"/>
                  <a:gd name="connsiteX1" fmla="*/ 2969834 w 2969834"/>
                  <a:gd name="connsiteY1" fmla="*/ 12308079 h 12308078"/>
                  <a:gd name="connsiteX0" fmla="*/ 0 w 3030769"/>
                  <a:gd name="connsiteY0" fmla="*/ 1379778 h 13232357"/>
                  <a:gd name="connsiteX1" fmla="*/ 3030769 w 3030769"/>
                  <a:gd name="connsiteY1" fmla="*/ 13232358 h 13232357"/>
                  <a:gd name="connsiteX0" fmla="*/ 0 w 3838128"/>
                  <a:gd name="connsiteY0" fmla="*/ 624824 h 32110733"/>
                  <a:gd name="connsiteX1" fmla="*/ 3838127 w 3838128"/>
                  <a:gd name="connsiteY1" fmla="*/ 32110728 h 32110733"/>
                  <a:gd name="connsiteX0" fmla="*/ 0 w 5609977"/>
                  <a:gd name="connsiteY0" fmla="*/ 864146 h 22463691"/>
                  <a:gd name="connsiteX1" fmla="*/ 5609977 w 5609977"/>
                  <a:gd name="connsiteY1" fmla="*/ 22463697 h 22463691"/>
                  <a:gd name="connsiteX0" fmla="*/ 0 w 5609977"/>
                  <a:gd name="connsiteY0" fmla="*/ 1848750 h 23448295"/>
                  <a:gd name="connsiteX1" fmla="*/ 5609977 w 5609977"/>
                  <a:gd name="connsiteY1" fmla="*/ 23448301 h 23448295"/>
                  <a:gd name="connsiteX0" fmla="*/ 0 w 5626367"/>
                  <a:gd name="connsiteY0" fmla="*/ 1069907 h 22669459"/>
                  <a:gd name="connsiteX1" fmla="*/ 5609977 w 5626367"/>
                  <a:gd name="connsiteY1" fmla="*/ 22669458 h 22669459"/>
                  <a:gd name="connsiteX0" fmla="*/ 0 w 5729847"/>
                  <a:gd name="connsiteY0" fmla="*/ 1125674 h 21665947"/>
                  <a:gd name="connsiteX1" fmla="*/ 5713832 w 5729847"/>
                  <a:gd name="connsiteY1" fmla="*/ 21665946 h 21665947"/>
                  <a:gd name="connsiteX0" fmla="*/ 0 w 5727868"/>
                  <a:gd name="connsiteY0" fmla="*/ 1410192 h 21950465"/>
                  <a:gd name="connsiteX1" fmla="*/ 5713832 w 5727868"/>
                  <a:gd name="connsiteY1" fmla="*/ 21950464 h 21950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27868" h="21950465">
                    <a:moveTo>
                      <a:pt x="0" y="1410192"/>
                    </a:moveTo>
                    <a:cubicBezTo>
                      <a:pt x="1087560" y="-4903338"/>
                      <a:pt x="6024458" y="11418946"/>
                      <a:pt x="5713832" y="21950464"/>
                    </a:cubicBezTo>
                  </a:path>
                </a:pathLst>
              </a:custGeom>
              <a:ln w="66675">
                <a:solidFill>
                  <a:srgbClr val="FF0000">
                    <a:alpha val="58000"/>
                  </a:srgbClr>
                </a:solidFill>
                <a:headEnd type="oval"/>
                <a:tailEnd type="oval"/>
              </a:ln>
              <a:effectLst>
                <a:glow rad="228600">
                  <a:srgbClr val="FFB7DB">
                    <a:alpha val="43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840C527A-D770-42A3-A4ED-5730CF392F6A}"/>
                  </a:ext>
                </a:extLst>
              </p:cNvPr>
              <p:cNvSpPr/>
              <p:nvPr/>
            </p:nvSpPr>
            <p:spPr>
              <a:xfrm rot="14700020">
                <a:off x="5978995" y="5693643"/>
                <a:ext cx="1185043" cy="403893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8557846 w 8557846"/>
                  <a:gd name="connsiteY1" fmla="*/ 0 h 3141784"/>
                  <a:gd name="connsiteX0" fmla="*/ 0 w 8557846"/>
                  <a:gd name="connsiteY0" fmla="*/ 4871468 h 4871468"/>
                  <a:gd name="connsiteX1" fmla="*/ 8557846 w 8557846"/>
                  <a:gd name="connsiteY1" fmla="*/ 1729684 h 4871468"/>
                  <a:gd name="connsiteX0" fmla="*/ 0 w 8557846"/>
                  <a:gd name="connsiteY0" fmla="*/ 7704377 h 7704377"/>
                  <a:gd name="connsiteX1" fmla="*/ 8557846 w 8557846"/>
                  <a:gd name="connsiteY1" fmla="*/ 4562593 h 7704377"/>
                  <a:gd name="connsiteX0" fmla="*/ 0 w 7827146"/>
                  <a:gd name="connsiteY0" fmla="*/ 7484665 h 7484665"/>
                  <a:gd name="connsiteX1" fmla="*/ 7827147 w 7827146"/>
                  <a:gd name="connsiteY1" fmla="*/ 4724896 h 7484665"/>
                  <a:gd name="connsiteX0" fmla="*/ 0 w 11071955"/>
                  <a:gd name="connsiteY0" fmla="*/ 4234497 h 9831566"/>
                  <a:gd name="connsiteX1" fmla="*/ 11071955 w 11071955"/>
                  <a:gd name="connsiteY1" fmla="*/ 9831566 h 9831566"/>
                  <a:gd name="connsiteX0" fmla="*/ 0 w 2969834"/>
                  <a:gd name="connsiteY0" fmla="*/ 3227672 h 14066055"/>
                  <a:gd name="connsiteX1" fmla="*/ 2969834 w 2969834"/>
                  <a:gd name="connsiteY1" fmla="*/ 14066056 h 14066055"/>
                  <a:gd name="connsiteX0" fmla="*/ 0 w 2969834"/>
                  <a:gd name="connsiteY0" fmla="*/ 3480899 h 14319282"/>
                  <a:gd name="connsiteX1" fmla="*/ 2969834 w 2969834"/>
                  <a:gd name="connsiteY1" fmla="*/ 14319283 h 14319282"/>
                  <a:gd name="connsiteX0" fmla="*/ 0 w 2969834"/>
                  <a:gd name="connsiteY0" fmla="*/ 3039827 h 13878210"/>
                  <a:gd name="connsiteX1" fmla="*/ 2969834 w 2969834"/>
                  <a:gd name="connsiteY1" fmla="*/ 13878211 h 13878210"/>
                  <a:gd name="connsiteX0" fmla="*/ 0 w 2969834"/>
                  <a:gd name="connsiteY0" fmla="*/ 1469695 h 12308078"/>
                  <a:gd name="connsiteX1" fmla="*/ 2969834 w 2969834"/>
                  <a:gd name="connsiteY1" fmla="*/ 12308079 h 12308078"/>
                  <a:gd name="connsiteX0" fmla="*/ 0 w 3030769"/>
                  <a:gd name="connsiteY0" fmla="*/ 1379778 h 13232357"/>
                  <a:gd name="connsiteX1" fmla="*/ 3030769 w 3030769"/>
                  <a:gd name="connsiteY1" fmla="*/ 13232358 h 13232357"/>
                  <a:gd name="connsiteX0" fmla="*/ 0 w 3838128"/>
                  <a:gd name="connsiteY0" fmla="*/ 624824 h 32110733"/>
                  <a:gd name="connsiteX1" fmla="*/ 3838127 w 3838128"/>
                  <a:gd name="connsiteY1" fmla="*/ 32110728 h 32110733"/>
                  <a:gd name="connsiteX0" fmla="*/ 0 w 5609977"/>
                  <a:gd name="connsiteY0" fmla="*/ 864146 h 22463691"/>
                  <a:gd name="connsiteX1" fmla="*/ 5609977 w 5609977"/>
                  <a:gd name="connsiteY1" fmla="*/ 22463697 h 22463691"/>
                  <a:gd name="connsiteX0" fmla="*/ 0 w 5609977"/>
                  <a:gd name="connsiteY0" fmla="*/ 1848750 h 23448295"/>
                  <a:gd name="connsiteX1" fmla="*/ 5609977 w 5609977"/>
                  <a:gd name="connsiteY1" fmla="*/ 23448301 h 23448295"/>
                  <a:gd name="connsiteX0" fmla="*/ 0 w 5626367"/>
                  <a:gd name="connsiteY0" fmla="*/ 1069907 h 22669459"/>
                  <a:gd name="connsiteX1" fmla="*/ 5609977 w 5626367"/>
                  <a:gd name="connsiteY1" fmla="*/ 22669458 h 22669459"/>
                  <a:gd name="connsiteX0" fmla="*/ 0 w 5729847"/>
                  <a:gd name="connsiteY0" fmla="*/ 1125674 h 21665947"/>
                  <a:gd name="connsiteX1" fmla="*/ 5713832 w 5729847"/>
                  <a:gd name="connsiteY1" fmla="*/ 21665946 h 21665947"/>
                  <a:gd name="connsiteX0" fmla="*/ 0 w 5727868"/>
                  <a:gd name="connsiteY0" fmla="*/ 1410192 h 21950465"/>
                  <a:gd name="connsiteX1" fmla="*/ 5713832 w 5727868"/>
                  <a:gd name="connsiteY1" fmla="*/ 21950464 h 21950465"/>
                  <a:gd name="connsiteX0" fmla="*/ -1 w 5861588"/>
                  <a:gd name="connsiteY0" fmla="*/ 1347254 h 22912051"/>
                  <a:gd name="connsiteX1" fmla="*/ 5847908 w 5861588"/>
                  <a:gd name="connsiteY1" fmla="*/ 22912050 h 22912051"/>
                  <a:gd name="connsiteX0" fmla="*/ -1 w 5865546"/>
                  <a:gd name="connsiteY0" fmla="*/ 48343 h 21613140"/>
                  <a:gd name="connsiteX1" fmla="*/ 5847908 w 5865546"/>
                  <a:gd name="connsiteY1" fmla="*/ 21613139 h 21613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865546" h="21613140">
                    <a:moveTo>
                      <a:pt x="-1" y="48343"/>
                    </a:moveTo>
                    <a:cubicBezTo>
                      <a:pt x="2293469" y="-855368"/>
                      <a:pt x="6158534" y="11081621"/>
                      <a:pt x="5847908" y="21613139"/>
                    </a:cubicBezTo>
                  </a:path>
                </a:pathLst>
              </a:custGeom>
              <a:ln w="66675">
                <a:solidFill>
                  <a:srgbClr val="FF0000">
                    <a:alpha val="58000"/>
                  </a:srgbClr>
                </a:solidFill>
                <a:headEnd type="oval"/>
                <a:tailEnd type="oval"/>
              </a:ln>
              <a:effectLst>
                <a:glow rad="228600">
                  <a:srgbClr val="FFB7DB">
                    <a:alpha val="43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190D6259-18B5-4A84-8301-912A1A95DBA7}"/>
                  </a:ext>
                </a:extLst>
              </p:cNvPr>
              <p:cNvSpPr/>
              <p:nvPr/>
            </p:nvSpPr>
            <p:spPr>
              <a:xfrm rot="5032387">
                <a:off x="2257390" y="6609206"/>
                <a:ext cx="4332937" cy="253534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720204 w 8557846"/>
                  <a:gd name="connsiteY1" fmla="*/ 1455959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8557846 w 8557846"/>
                  <a:gd name="connsiteY1" fmla="*/ 0 h 3141784"/>
                  <a:gd name="connsiteX0" fmla="*/ 266422 w 8824268"/>
                  <a:gd name="connsiteY0" fmla="*/ 3141784 h 3141784"/>
                  <a:gd name="connsiteX1" fmla="*/ 8824268 w 8824268"/>
                  <a:gd name="connsiteY1" fmla="*/ 0 h 3141784"/>
                  <a:gd name="connsiteX0" fmla="*/ 714460 w 9272306"/>
                  <a:gd name="connsiteY0" fmla="*/ 3141784 h 3141784"/>
                  <a:gd name="connsiteX1" fmla="*/ 9272306 w 9272306"/>
                  <a:gd name="connsiteY1" fmla="*/ 0 h 3141784"/>
                  <a:gd name="connsiteX0" fmla="*/ 670045 w 9519003"/>
                  <a:gd name="connsiteY0" fmla="*/ 3144413 h 3144413"/>
                  <a:gd name="connsiteX1" fmla="*/ 9519003 w 9519003"/>
                  <a:gd name="connsiteY1" fmla="*/ 0 h 3144413"/>
                  <a:gd name="connsiteX0" fmla="*/ 0 w 8848958"/>
                  <a:gd name="connsiteY0" fmla="*/ 3144413 h 3144413"/>
                  <a:gd name="connsiteX1" fmla="*/ 8848958 w 8848958"/>
                  <a:gd name="connsiteY1" fmla="*/ 0 h 3144413"/>
                  <a:gd name="connsiteX0" fmla="*/ 0 w 8848958"/>
                  <a:gd name="connsiteY0" fmla="*/ 3144413 h 3144413"/>
                  <a:gd name="connsiteX1" fmla="*/ 8848958 w 8848958"/>
                  <a:gd name="connsiteY1" fmla="*/ 0 h 3144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848958" h="3144413">
                    <a:moveTo>
                      <a:pt x="0" y="3144413"/>
                    </a:moveTo>
                    <a:cubicBezTo>
                      <a:pt x="905814" y="1577236"/>
                      <a:pt x="3406026" y="184259"/>
                      <a:pt x="8848958" y="0"/>
                    </a:cubicBezTo>
                  </a:path>
                </a:pathLst>
              </a:custGeom>
              <a:ln w="66675">
                <a:solidFill>
                  <a:schemeClr val="accent4">
                    <a:lumMod val="75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4">
                    <a:lumMod val="20000"/>
                    <a:lumOff val="80000"/>
                    <a:alpha val="64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928689D-05D2-4860-ADB5-5694B7828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51886" y="10061741"/>
              <a:ext cx="7750059" cy="4022746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50FAEB1-59A7-4024-90FF-41D562C0D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85173" y="2323359"/>
              <a:ext cx="5172850" cy="4511596"/>
            </a:xfrm>
            <a:prstGeom prst="rect">
              <a:avLst/>
            </a:prstGeom>
          </p:spPr>
        </p:pic>
      </p:grpSp>
      <p:sp>
        <p:nvSpPr>
          <p:cNvPr id="128" name="Title 1">
            <a:extLst>
              <a:ext uri="{FF2B5EF4-FFF2-40B4-BE49-F238E27FC236}">
                <a16:creationId xmlns:a16="http://schemas.microsoft.com/office/drawing/2014/main" id="{A244CCF5-58B8-4174-9E54-712CC3357A4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Persistence break.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15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60" y="11069550"/>
            <a:ext cx="3980421" cy="28290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389" y="10364314"/>
            <a:ext cx="4704228" cy="35719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8DCBA7-481A-4C66-B9B3-E55FA8ECC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0829" y="8498200"/>
            <a:ext cx="6023056" cy="5070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E33A82EC-0E1E-49EA-A56E-7F691EA6E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369" y="5879989"/>
            <a:ext cx="7448170" cy="7077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F3F6DB-8ADF-4DA6-AE13-397459C11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6873" y="6200268"/>
            <a:ext cx="3337187" cy="2429355"/>
          </a:xfrm>
          <a:prstGeom prst="rect">
            <a:avLst/>
          </a:prstGeom>
        </p:spPr>
      </p:pic>
      <p:grpSp>
        <p:nvGrpSpPr>
          <p:cNvPr id="354" name="Group 353">
            <a:extLst>
              <a:ext uri="{FF2B5EF4-FFF2-40B4-BE49-F238E27FC236}">
                <a16:creationId xmlns:a16="http://schemas.microsoft.com/office/drawing/2014/main" id="{ADA01731-5B56-410D-81A2-51BD390021D6}"/>
              </a:ext>
            </a:extLst>
          </p:cNvPr>
          <p:cNvGrpSpPr/>
          <p:nvPr/>
        </p:nvGrpSpPr>
        <p:grpSpPr>
          <a:xfrm>
            <a:off x="2597140" y="1301193"/>
            <a:ext cx="4489406" cy="3885879"/>
            <a:chOff x="1571189" y="6703387"/>
            <a:chExt cx="8303549" cy="7187272"/>
          </a:xfrm>
        </p:grpSpPr>
        <p:sp>
          <p:nvSpPr>
            <p:cNvPr id="355" name="Flowchart: Document 37">
              <a:extLst>
                <a:ext uri="{FF2B5EF4-FFF2-40B4-BE49-F238E27FC236}">
                  <a16:creationId xmlns:a16="http://schemas.microsoft.com/office/drawing/2014/main" id="{51F4F49F-06B9-41C9-B38F-B7E10EB36D24}"/>
                </a:ext>
              </a:extLst>
            </p:cNvPr>
            <p:cNvSpPr/>
            <p:nvPr/>
          </p:nvSpPr>
          <p:spPr>
            <a:xfrm>
              <a:off x="1571189" y="6703387"/>
              <a:ext cx="8303549" cy="7187272"/>
            </a:xfrm>
            <a:prstGeom prst="bracketPair">
              <a:avLst>
                <a:gd name="adj" fmla="val 234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600" dirty="0"/>
                <a:t>Fragmentation</a:t>
              </a:r>
            </a:p>
          </p:txBody>
        </p:sp>
        <p:sp>
          <p:nvSpPr>
            <p:cNvPr id="356" name="Double Bracket 355">
              <a:extLst>
                <a:ext uri="{FF2B5EF4-FFF2-40B4-BE49-F238E27FC236}">
                  <a16:creationId xmlns:a16="http://schemas.microsoft.com/office/drawing/2014/main" id="{C197F878-2CD9-4CC0-BCC1-D4513E44407F}"/>
                </a:ext>
              </a:extLst>
            </p:cNvPr>
            <p:cNvSpPr/>
            <p:nvPr/>
          </p:nvSpPr>
          <p:spPr>
            <a:xfrm>
              <a:off x="2696959" y="9797964"/>
              <a:ext cx="6824730" cy="1819688"/>
            </a:xfrm>
            <a:prstGeom prst="bracketPair">
              <a:avLst>
                <a:gd name="adj" fmla="val 8228"/>
              </a:avLst>
            </a:prstGeom>
            <a:solidFill>
              <a:srgbClr val="FFF0F0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/>
            </a:p>
          </p:txBody>
        </p:sp>
        <p:sp>
          <p:nvSpPr>
            <p:cNvPr id="357" name="Double Bracket 356">
              <a:extLst>
                <a:ext uri="{FF2B5EF4-FFF2-40B4-BE49-F238E27FC236}">
                  <a16:creationId xmlns:a16="http://schemas.microsoft.com/office/drawing/2014/main" id="{D51C599A-36A5-4085-8770-D7B277744C08}"/>
                </a:ext>
              </a:extLst>
            </p:cNvPr>
            <p:cNvSpPr/>
            <p:nvPr/>
          </p:nvSpPr>
          <p:spPr>
            <a:xfrm>
              <a:off x="2704197" y="7616801"/>
              <a:ext cx="6824730" cy="1819688"/>
            </a:xfrm>
            <a:prstGeom prst="bracketPair">
              <a:avLst>
                <a:gd name="adj" fmla="val 8228"/>
              </a:avLst>
            </a:prstGeom>
            <a:solidFill>
              <a:srgbClr val="FFF0F0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33B9616A-71F1-447C-862C-218ACA126F53}"/>
                </a:ext>
              </a:extLst>
            </p:cNvPr>
            <p:cNvGrpSpPr/>
            <p:nvPr/>
          </p:nvGrpSpPr>
          <p:grpSpPr>
            <a:xfrm>
              <a:off x="5087054" y="11989997"/>
              <a:ext cx="3618087" cy="1620936"/>
              <a:chOff x="8995145" y="12176088"/>
              <a:chExt cx="4509252" cy="2020186"/>
            </a:xfrm>
          </p:grpSpPr>
          <p:sp>
            <p:nvSpPr>
              <p:cNvPr id="375" name="TextBox 374">
                <a:extLst>
                  <a:ext uri="{FF2B5EF4-FFF2-40B4-BE49-F238E27FC236}">
                    <a16:creationId xmlns:a16="http://schemas.microsoft.com/office/drawing/2014/main" id="{DE730050-B39D-44BC-A316-4908C3AD6F6C}"/>
                  </a:ext>
                </a:extLst>
              </p:cNvPr>
              <p:cNvSpPr txBox="1"/>
              <p:nvPr/>
            </p:nvSpPr>
            <p:spPr>
              <a:xfrm>
                <a:off x="11747820" y="12594266"/>
                <a:ext cx="1756577" cy="11351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dirty="0">
                    <a:effectLst>
                      <a:glow rad="533400">
                        <a:srgbClr val="FFFFFF">
                          <a:alpha val="63000"/>
                        </a:srgbClr>
                      </a:glow>
                    </a:effectLst>
                    <a:latin typeface="Bradley Hand ITC" panose="03070402050302030203" pitchFamily="66" charset="0"/>
                  </a:rPr>
                  <a:t>Precise</a:t>
                </a:r>
              </a:p>
              <a:p>
                <a:pPr algn="ctr"/>
                <a:r>
                  <a:rPr lang="en-US" sz="1600" dirty="0">
                    <a:effectLst>
                      <a:glow rad="533400">
                        <a:srgbClr val="FFFFFF">
                          <a:alpha val="63000"/>
                        </a:srgbClr>
                      </a:glow>
                    </a:effectLst>
                    <a:latin typeface="Bradley Hand ITC" panose="03070402050302030203" pitchFamily="66" charset="0"/>
                  </a:rPr>
                  <a:t>Artefact</a:t>
                </a:r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CE70DD84-A298-40F9-9247-539948B7EBFA}"/>
                  </a:ext>
                </a:extLst>
              </p:cNvPr>
              <p:cNvSpPr/>
              <p:nvPr/>
            </p:nvSpPr>
            <p:spPr>
              <a:xfrm rot="18831129" flipV="1">
                <a:off x="11429344" y="13186567"/>
                <a:ext cx="830657" cy="833014"/>
              </a:xfrm>
              <a:custGeom>
                <a:avLst/>
                <a:gdLst>
                  <a:gd name="connsiteX0" fmla="*/ 3273028 w 3273028"/>
                  <a:gd name="connsiteY0" fmla="*/ 133810 h 1284184"/>
                  <a:gd name="connsiteX1" fmla="*/ 470834 w 3273028"/>
                  <a:gd name="connsiteY1" fmla="*/ 104313 h 1284184"/>
                  <a:gd name="connsiteX2" fmla="*/ 28383 w 3273028"/>
                  <a:gd name="connsiteY2" fmla="*/ 1284184 h 1284184"/>
                  <a:gd name="connsiteX0" fmla="*/ 3244645 w 3244645"/>
                  <a:gd name="connsiteY0" fmla="*/ 0 h 1150374"/>
                  <a:gd name="connsiteX1" fmla="*/ 0 w 3244645"/>
                  <a:gd name="connsiteY1" fmla="*/ 1150374 h 1150374"/>
                  <a:gd name="connsiteX0" fmla="*/ 1946787 w 1946787"/>
                  <a:gd name="connsiteY0" fmla="*/ 0 h 1799303"/>
                  <a:gd name="connsiteX1" fmla="*/ 0 w 1946787"/>
                  <a:gd name="connsiteY1" fmla="*/ 1799303 h 1799303"/>
                  <a:gd name="connsiteX0" fmla="*/ 1971236 w 1971236"/>
                  <a:gd name="connsiteY0" fmla="*/ 0 h 1799303"/>
                  <a:gd name="connsiteX1" fmla="*/ 24449 w 1971236"/>
                  <a:gd name="connsiteY1" fmla="*/ 1799303 h 1799303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46787 w 1946787"/>
                  <a:gd name="connsiteY0" fmla="*/ 3125 h 1802428"/>
                  <a:gd name="connsiteX1" fmla="*/ 0 w 1946787"/>
                  <a:gd name="connsiteY1" fmla="*/ 1802428 h 1802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46787" h="1802428">
                    <a:moveTo>
                      <a:pt x="1946787" y="3125"/>
                    </a:moveTo>
                    <a:cubicBezTo>
                      <a:pt x="845803" y="-43213"/>
                      <a:pt x="61737" y="419584"/>
                      <a:pt x="0" y="1802428"/>
                    </a:cubicBezTo>
                  </a:path>
                </a:pathLst>
              </a:custGeom>
              <a:ln w="222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lg" len="lg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377" name="Flowchart: Alternate Process 376">
                <a:extLst>
                  <a:ext uri="{FF2B5EF4-FFF2-40B4-BE49-F238E27FC236}">
                    <a16:creationId xmlns:a16="http://schemas.microsoft.com/office/drawing/2014/main" id="{B2E48D60-29D7-4523-9BE7-F1E261868C5B}"/>
                  </a:ext>
                </a:extLst>
              </p:cNvPr>
              <p:cNvSpPr/>
              <p:nvPr/>
            </p:nvSpPr>
            <p:spPr>
              <a:xfrm>
                <a:off x="8995145" y="12176088"/>
                <a:ext cx="2020186" cy="2020186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/>
                  <a:t>Element</a:t>
                </a:r>
              </a:p>
            </p:txBody>
          </p:sp>
        </p:grpSp>
        <p:sp>
          <p:nvSpPr>
            <p:cNvPr id="359" name="Flowchart: Alternate Process 358">
              <a:extLst>
                <a:ext uri="{FF2B5EF4-FFF2-40B4-BE49-F238E27FC236}">
                  <a16:creationId xmlns:a16="http://schemas.microsoft.com/office/drawing/2014/main" id="{C468E950-D11B-48A4-A2D8-1208D6734A79}"/>
                </a:ext>
              </a:extLst>
            </p:cNvPr>
            <p:cNvSpPr/>
            <p:nvPr/>
          </p:nvSpPr>
          <p:spPr>
            <a:xfrm>
              <a:off x="3206081" y="7738613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/>
                <a:t>External</a:t>
              </a:r>
            </a:p>
            <a:p>
              <a:pPr algn="ctr"/>
              <a:r>
                <a:rPr lang="en-US" sz="1600" dirty="0"/>
                <a:t>Location</a:t>
              </a:r>
            </a:p>
          </p:txBody>
        </p:sp>
        <p:sp>
          <p:nvSpPr>
            <p:cNvPr id="360" name="Flowchart: Alternate Process 359">
              <a:extLst>
                <a:ext uri="{FF2B5EF4-FFF2-40B4-BE49-F238E27FC236}">
                  <a16:creationId xmlns:a16="http://schemas.microsoft.com/office/drawing/2014/main" id="{065442E0-BFFC-4645-9240-4A4C6175D6A9}"/>
                </a:ext>
              </a:extLst>
            </p:cNvPr>
            <p:cNvSpPr/>
            <p:nvPr/>
          </p:nvSpPr>
          <p:spPr>
            <a:xfrm>
              <a:off x="7488765" y="7738613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/>
                <a:t>Local</a:t>
              </a:r>
            </a:p>
            <a:p>
              <a:pPr algn="ctr"/>
              <a:r>
                <a:rPr lang="en-US" sz="1600" dirty="0"/>
                <a:t>Folder</a:t>
              </a:r>
            </a:p>
          </p:txBody>
        </p:sp>
        <p:sp>
          <p:nvSpPr>
            <p:cNvPr id="361" name="Flowchart: Alternate Process 360">
              <a:extLst>
                <a:ext uri="{FF2B5EF4-FFF2-40B4-BE49-F238E27FC236}">
                  <a16:creationId xmlns:a16="http://schemas.microsoft.com/office/drawing/2014/main" id="{FE1D5E53-A740-4930-BECE-21E76817A27D}"/>
                </a:ext>
              </a:extLst>
            </p:cNvPr>
            <p:cNvSpPr/>
            <p:nvPr/>
          </p:nvSpPr>
          <p:spPr>
            <a:xfrm>
              <a:off x="3206081" y="9876967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/>
                <a:t>External</a:t>
              </a:r>
            </a:p>
            <a:p>
              <a:pPr algn="ctr"/>
              <a:r>
                <a:rPr lang="en-US" sz="1600" dirty="0"/>
                <a:t>File</a:t>
              </a:r>
            </a:p>
          </p:txBody>
        </p:sp>
        <p:sp>
          <p:nvSpPr>
            <p:cNvPr id="362" name="Flowchart: Alternate Process 361">
              <a:extLst>
                <a:ext uri="{FF2B5EF4-FFF2-40B4-BE49-F238E27FC236}">
                  <a16:creationId xmlns:a16="http://schemas.microsoft.com/office/drawing/2014/main" id="{9A4778C0-66CC-4300-8730-CC564CE7C96D}"/>
                </a:ext>
              </a:extLst>
            </p:cNvPr>
            <p:cNvSpPr/>
            <p:nvPr/>
          </p:nvSpPr>
          <p:spPr>
            <a:xfrm>
              <a:off x="7488765" y="9876967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/>
                <a:t>Local</a:t>
              </a:r>
            </a:p>
            <a:p>
              <a:pPr algn="ctr"/>
              <a:r>
                <a:rPr lang="en-US" sz="1600" dirty="0"/>
                <a:t>File</a:t>
              </a:r>
            </a:p>
          </p:txBody>
        </p: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2562C168-1183-4F85-BA42-84F9769D30C7}"/>
                </a:ext>
              </a:extLst>
            </p:cNvPr>
            <p:cNvSpPr txBox="1"/>
            <p:nvPr/>
          </p:nvSpPr>
          <p:spPr>
            <a:xfrm>
              <a:off x="5226129" y="8074279"/>
              <a:ext cx="1843410" cy="51233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resolves?</a:t>
              </a: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600579D0-B689-4643-BAE1-BFE21C48215C}"/>
                </a:ext>
              </a:extLst>
            </p:cNvPr>
            <p:cNvSpPr/>
            <p:nvPr/>
          </p:nvSpPr>
          <p:spPr>
            <a:xfrm rot="12239448" flipH="1" flipV="1">
              <a:off x="4942980" y="7685449"/>
              <a:ext cx="506428" cy="518164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0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E11B684B-BF14-427B-AD05-D2FBE471A563}"/>
                </a:ext>
              </a:extLst>
            </p:cNvPr>
            <p:cNvSpPr/>
            <p:nvPr/>
          </p:nvSpPr>
          <p:spPr>
            <a:xfrm rot="9336859" flipV="1">
              <a:off x="6846258" y="7690752"/>
              <a:ext cx="525656" cy="50756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00"/>
            </a:p>
          </p:txBody>
        </p: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A271D0B5-4217-48F8-85D6-905DEE8E97CB}"/>
                </a:ext>
              </a:extLst>
            </p:cNvPr>
            <p:cNvSpPr txBox="1"/>
            <p:nvPr/>
          </p:nvSpPr>
          <p:spPr>
            <a:xfrm>
              <a:off x="5311186" y="10153413"/>
              <a:ext cx="1758353" cy="51233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exists?</a:t>
              </a: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17F116EB-D6CA-480A-8CE1-93DEEE526308}"/>
                </a:ext>
              </a:extLst>
            </p:cNvPr>
            <p:cNvSpPr/>
            <p:nvPr/>
          </p:nvSpPr>
          <p:spPr>
            <a:xfrm rot="12239448" flipH="1" flipV="1">
              <a:off x="4949991" y="9894330"/>
              <a:ext cx="506428" cy="518164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0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3233700-EAC4-469D-B53D-46E403CD7F53}"/>
                </a:ext>
              </a:extLst>
            </p:cNvPr>
            <p:cNvSpPr/>
            <p:nvPr/>
          </p:nvSpPr>
          <p:spPr>
            <a:xfrm rot="9336859" flipV="1">
              <a:off x="6851171" y="9899632"/>
              <a:ext cx="525656" cy="50756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00"/>
            </a:p>
          </p:txBody>
        </p:sp>
        <p:cxnSp>
          <p:nvCxnSpPr>
            <p:cNvPr id="369" name="Straight Arrow Connector 368">
              <a:extLst>
                <a:ext uri="{FF2B5EF4-FFF2-40B4-BE49-F238E27FC236}">
                  <a16:creationId xmlns:a16="http://schemas.microsoft.com/office/drawing/2014/main" id="{0CB74CE8-0F23-4C7D-9677-86AA72298B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6549" y="9359549"/>
              <a:ext cx="0" cy="5174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0" name="Straight Arrow Connector 369">
              <a:extLst>
                <a:ext uri="{FF2B5EF4-FFF2-40B4-BE49-F238E27FC236}">
                  <a16:creationId xmlns:a16="http://schemas.microsoft.com/office/drawing/2014/main" id="{119D5BC6-5BE7-4F8B-AD5C-E6CA0D0818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9233" y="9359549"/>
              <a:ext cx="0" cy="5174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1" name="TextBox 370">
              <a:extLst>
                <a:ext uri="{FF2B5EF4-FFF2-40B4-BE49-F238E27FC236}">
                  <a16:creationId xmlns:a16="http://schemas.microsoft.com/office/drawing/2014/main" id="{DF57D329-B239-4A2D-8D37-0624457A8FBA}"/>
                </a:ext>
              </a:extLst>
            </p:cNvPr>
            <p:cNvSpPr txBox="1"/>
            <p:nvPr/>
          </p:nvSpPr>
          <p:spPr>
            <a:xfrm rot="16200000">
              <a:off x="1518923" y="8326594"/>
              <a:ext cx="1585568" cy="4554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C00000"/>
                  </a:solidFill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</a:rPr>
                <a:t>Context</a:t>
              </a:r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717DFBE-B91E-490C-B9DF-4D715F3CD2C1}"/>
                </a:ext>
              </a:extLst>
            </p:cNvPr>
            <p:cNvSpPr txBox="1"/>
            <p:nvPr/>
          </p:nvSpPr>
          <p:spPr>
            <a:xfrm rot="16200000">
              <a:off x="1408144" y="10300152"/>
              <a:ext cx="1585568" cy="9108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C00000"/>
                  </a:solidFill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</a:rPr>
                <a:t>File Artefacts</a:t>
              </a:r>
            </a:p>
          </p:txBody>
        </p:sp>
        <p:cxnSp>
          <p:nvCxnSpPr>
            <p:cNvPr id="373" name="Straight Arrow Connector 372">
              <a:extLst>
                <a:ext uri="{FF2B5EF4-FFF2-40B4-BE49-F238E27FC236}">
                  <a16:creationId xmlns:a16="http://schemas.microsoft.com/office/drawing/2014/main" id="{2E0A36FF-07EA-4F90-8DB2-AF1B1D3483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16549" y="11497903"/>
              <a:ext cx="1070505" cy="64228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4" name="Straight Arrow Connector 373">
              <a:extLst>
                <a:ext uri="{FF2B5EF4-FFF2-40B4-BE49-F238E27FC236}">
                  <a16:creationId xmlns:a16="http://schemas.microsoft.com/office/drawing/2014/main" id="{BA94AEB3-5BFB-48B1-804F-1B74B3D40D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6682" y="11497903"/>
              <a:ext cx="1582551" cy="72947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E912667-BE6D-4B34-818C-AF222AAAFC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3101" y="3953268"/>
            <a:ext cx="10342599" cy="83889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DE9F8954-87F3-49C1-9AA7-A8A56EFCBBEA}"/>
              </a:ext>
            </a:extLst>
          </p:cNvPr>
          <p:cNvSpPr txBox="1"/>
          <p:nvPr/>
        </p:nvSpPr>
        <p:spPr>
          <a:xfrm>
            <a:off x="17861937" y="2653042"/>
            <a:ext cx="1318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GlossaryML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195353-DCD7-4749-9590-E394066306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4843" y="8003157"/>
            <a:ext cx="1914792" cy="27340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64D811-5B9E-4680-9835-AA5025309CE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0256"/>
          <a:stretch/>
        </p:blipFill>
        <p:spPr>
          <a:xfrm>
            <a:off x="759470" y="8120181"/>
            <a:ext cx="2532308" cy="24293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D04CD6-D274-485A-9538-A102328ACB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61599" y="3075202"/>
            <a:ext cx="10383699" cy="82974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D91E7F-966C-4DC9-858E-12DFEE3C28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40729" y="2286957"/>
            <a:ext cx="10821910" cy="83545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2E02943-06AE-48B3-830C-5B73C927360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945111" y="6315645"/>
            <a:ext cx="2285773" cy="4333290"/>
          </a:xfrm>
          <a:prstGeom prst="rect">
            <a:avLst/>
          </a:prstGeom>
        </p:spPr>
      </p:pic>
      <p:sp>
        <p:nvSpPr>
          <p:cNvPr id="45" name="Title 1">
            <a:extLst>
              <a:ext uri="{FF2B5EF4-FFF2-40B4-BE49-F238E27FC236}">
                <a16:creationId xmlns:a16="http://schemas.microsoft.com/office/drawing/2014/main" id="{8A521A87-31A4-460B-8B80-5FCCE29050DC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46" name="Subtitle 2">
            <a:extLst>
              <a:ext uri="{FF2B5EF4-FFF2-40B4-BE49-F238E27FC236}">
                <a16:creationId xmlns:a16="http://schemas.microsoft.com/office/drawing/2014/main" id="{9B777F8D-9D55-4E97-8B3B-62688131BCDB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F7386D97-F99A-4F96-9468-024AB196D02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Ref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erence identification and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7094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DB99DAB-2CAE-4BCF-A3BD-17AEBF86C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56"/>
          <a:stretch/>
        </p:blipFill>
        <p:spPr>
          <a:xfrm>
            <a:off x="6061760" y="2464471"/>
            <a:ext cx="11338210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4" r="2989"/>
          <a:stretch/>
        </p:blipFill>
        <p:spPr>
          <a:xfrm>
            <a:off x="12939803" y="9526443"/>
            <a:ext cx="4460167" cy="38152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9" r="19695"/>
          <a:stretch/>
        </p:blipFill>
        <p:spPr>
          <a:xfrm>
            <a:off x="12428188" y="8506330"/>
            <a:ext cx="4971783" cy="48353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218"/>
          <a:stretch/>
        </p:blipFill>
        <p:spPr>
          <a:xfrm>
            <a:off x="11736496" y="7826120"/>
            <a:ext cx="5663475" cy="55155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553"/>
          <a:stretch/>
        </p:blipFill>
        <p:spPr>
          <a:xfrm>
            <a:off x="10431026" y="6664412"/>
            <a:ext cx="6968944" cy="66773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249"/>
          <a:stretch/>
        </p:blipFill>
        <p:spPr>
          <a:xfrm>
            <a:off x="8800189" y="6162776"/>
            <a:ext cx="8599781" cy="7178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0A602A-DE75-4C49-B618-0BDDD5867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1711" y="11000038"/>
            <a:ext cx="1530460" cy="2185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69221E-EE56-4E0B-A3D6-7DF147E9C6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21" y="5146892"/>
            <a:ext cx="8624250" cy="8194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1171CA-31E0-4C13-8A6B-9F4ED6C6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9829" y="4622164"/>
            <a:ext cx="10750141" cy="87195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34CB61-0D7A-4A66-8D23-FC6D8DD023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3285" y="3299902"/>
            <a:ext cx="12566685" cy="10041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C4913B-227F-4988-A181-54BFD01711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43312" y="2464471"/>
            <a:ext cx="13605862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BD72AC-60CD-4866-BB24-1C2C454879C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8A2A9A-B01D-42EA-A3C5-34316642C9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C62253-4AD4-4D4E-8653-13CE9C512CD6}"/>
              </a:ext>
            </a:extLst>
          </p:cNvPr>
          <p:cNvSpPr txBox="1"/>
          <p:nvPr/>
        </p:nvSpPr>
        <p:spPr>
          <a:xfrm>
            <a:off x="11736495" y="12918213"/>
            <a:ext cx="4149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data/input_trace_data.json&amp;nc=4&amp;lc=4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DA3D173-819B-4454-B458-42B040F746BA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53AAF1E-AC82-4FFB-B46B-7DF9C4E3E5A1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1BC6FEA-4C58-4999-BE35-811EEC27DE28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C465AA0-950C-4C06-8B95-EAF66541B395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2099629-9A57-4278-A7AE-C8D3315BF631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45BC7A5-1A80-4153-A7CD-CDA8CB81CE51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F451778-A642-43BC-8DC3-F7286B2C93A2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87A51B6-D07D-4290-93C1-7B4E6857F7F9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F34C13D-ADA6-47DA-9F8C-24D0DAD5E121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FEBE5CB-7A03-46A6-A0E2-3E592C7A8E27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84D1089-9977-47F2-9E5E-2F02192F800E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19FDBC6-2EA8-4687-B2D9-CFCA4D47BF87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BF5C635-6306-4A59-843D-0C3A4C3B70F5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0E7715C-8441-415A-9375-4B57C9598570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5C13C69-F192-4734-B295-7DBE43E9999F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8FCAAA3-DE6D-479C-AFCB-F1070288B3A2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370A92F-5B0E-48BB-BAAC-D07AD3AFA338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7C38280-C6B1-4FBC-AC00-D06010FDCC6F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1ABDDA4-B1CB-4FBC-9E73-DF59D90A34EC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AF493-BC8F-449B-8578-F4AA223F454F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C3B3B11-BA5A-4B1F-ADA8-E2B517FA6BD3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0E5B6CC-D8C7-4DDD-92EE-523B72B1E284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DD3894A-4FD6-492D-B451-EB489DFE1E1C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0FDB792-1419-441F-A2C6-83016EED0D3F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3988FBC-4AC4-4113-9B40-75431383821D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107636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ABD31B1-3982-4C81-9F0E-A52D2896A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3000"/>
                    </a14:imgEffect>
                  </a14:imgLayer>
                </a14:imgProps>
              </a:ext>
            </a:extLst>
          </a:blip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7" name="Title 1">
            <a:extLst>
              <a:ext uri="{FF2B5EF4-FFF2-40B4-BE49-F238E27FC236}">
                <a16:creationId xmlns:a16="http://schemas.microsoft.com/office/drawing/2014/main" id="{AF5B9AC9-106A-4CD2-88F8-20198AE3155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F756457B-60DA-4DEF-BF04-F6B577DB2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37095738-ED56-4E82-8861-2F8C092ED7C9}"/>
              </a:ext>
            </a:extLst>
          </p:cNvPr>
          <p:cNvSpPr txBox="1">
            <a:spLocks/>
          </p:cNvSpPr>
          <p:nvPr/>
        </p:nvSpPr>
        <p:spPr>
          <a:xfrm>
            <a:off x="9867771" y="11774151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bigger an element,</a:t>
            </a:r>
          </a:p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most accessed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1DA0080-C815-4C17-931C-8E0B776AFB41}"/>
              </a:ext>
            </a:extLst>
          </p:cNvPr>
          <p:cNvGrpSpPr/>
          <p:nvPr/>
        </p:nvGrpSpPr>
        <p:grpSpPr>
          <a:xfrm>
            <a:off x="5058171" y="4110914"/>
            <a:ext cx="9877629" cy="6890040"/>
            <a:chOff x="5058171" y="4110914"/>
            <a:chExt cx="9877629" cy="689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14:cNvPr>
                <p14:cNvContentPartPr/>
                <p14:nvPr/>
              </p14:nvContentPartPr>
              <p14:xfrm>
                <a:off x="10740051" y="5566503"/>
                <a:ext cx="1378800" cy="12117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10171" y="5506383"/>
                  <a:ext cx="1438560" cy="13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14:cNvPr>
                <p14:cNvContentPartPr/>
                <p14:nvPr/>
              </p14:nvContentPartPr>
              <p14:xfrm>
                <a:off x="10885491" y="7605183"/>
                <a:ext cx="1091520" cy="3985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55611" y="7544703"/>
                  <a:ext cx="115164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14:cNvPr>
                <p14:cNvContentPartPr/>
                <p14:nvPr/>
              </p14:nvContentPartPr>
              <p14:xfrm>
                <a:off x="8524251" y="7126023"/>
                <a:ext cx="1098720" cy="1022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94371" y="7065903"/>
                  <a:ext cx="11584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14:cNvPr>
                <p14:cNvContentPartPr/>
                <p14:nvPr/>
              </p14:nvContentPartPr>
              <p14:xfrm>
                <a:off x="9266931" y="7764663"/>
                <a:ext cx="559080" cy="6076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37051" y="7704543"/>
                  <a:ext cx="619200" cy="7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14:cNvPr>
                <p14:cNvContentPartPr/>
                <p14:nvPr/>
              </p14:nvContentPartPr>
              <p14:xfrm>
                <a:off x="11667771" y="8548023"/>
                <a:ext cx="510480" cy="6879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637531" y="8487903"/>
                  <a:ext cx="570240" cy="8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14:cNvPr>
                <p14:cNvContentPartPr/>
                <p14:nvPr/>
              </p14:nvContentPartPr>
              <p14:xfrm>
                <a:off x="12816171" y="8446143"/>
                <a:ext cx="1159920" cy="4046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785931" y="8386023"/>
                  <a:ext cx="121968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14:cNvPr>
                <p14:cNvContentPartPr/>
                <p14:nvPr/>
              </p14:nvContentPartPr>
              <p14:xfrm>
                <a:off x="12903291" y="7761063"/>
                <a:ext cx="1346400" cy="2469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873411" y="7700583"/>
                  <a:ext cx="14061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14:cNvPr>
                <p14:cNvContentPartPr/>
                <p14:nvPr/>
              </p14:nvContentPartPr>
              <p14:xfrm>
                <a:off x="5058171" y="6849543"/>
                <a:ext cx="1473480" cy="1101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27931" y="6789423"/>
                  <a:ext cx="1533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14:cNvPr>
                <p14:cNvContentPartPr/>
                <p14:nvPr/>
              </p14:nvContentPartPr>
              <p14:xfrm>
                <a:off x="6849891" y="7372983"/>
                <a:ext cx="198360" cy="4971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19651" y="7312863"/>
                  <a:ext cx="25812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14:cNvPr>
                <p14:cNvContentPartPr/>
                <p14:nvPr/>
              </p14:nvContentPartPr>
              <p14:xfrm>
                <a:off x="7439211" y="8969223"/>
                <a:ext cx="297000" cy="3466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09331" y="8909103"/>
                  <a:ext cx="35676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14:cNvPr>
                <p14:cNvContentPartPr/>
                <p14:nvPr/>
              </p14:nvContentPartPr>
              <p14:xfrm>
                <a:off x="7142931" y="9898383"/>
                <a:ext cx="85320" cy="5198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13051" y="9838263"/>
                  <a:ext cx="14508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14:cNvPr>
                <p14:cNvContentPartPr/>
                <p14:nvPr/>
              </p14:nvContentPartPr>
              <p14:xfrm>
                <a:off x="8476371" y="8794983"/>
                <a:ext cx="137160" cy="3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46491" y="8734863"/>
                  <a:ext cx="197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14:cNvPr>
                <p14:cNvContentPartPr/>
                <p14:nvPr/>
              </p14:nvContentPartPr>
              <p14:xfrm>
                <a:off x="9071091" y="9056703"/>
                <a:ext cx="137520" cy="3668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041211" y="8996223"/>
                  <a:ext cx="19728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14:cNvPr>
                <p14:cNvContentPartPr/>
                <p14:nvPr/>
              </p14:nvContentPartPr>
              <p14:xfrm>
                <a:off x="9868440" y="6092714"/>
                <a:ext cx="236520" cy="5418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838560" y="6032594"/>
                  <a:ext cx="29664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14:cNvPr>
                <p14:cNvContentPartPr/>
                <p14:nvPr/>
              </p14:nvContentPartPr>
              <p14:xfrm>
                <a:off x="10390800" y="4748474"/>
                <a:ext cx="555120" cy="18860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360920" y="4688354"/>
                  <a:ext cx="614880" cy="20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14:cNvPr>
                <p14:cNvContentPartPr/>
                <p14:nvPr/>
              </p14:nvContentPartPr>
              <p14:xfrm>
                <a:off x="12731160" y="6775994"/>
                <a:ext cx="584640" cy="9604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701280" y="6715874"/>
                  <a:ext cx="644760" cy="10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14:cNvPr>
                <p14:cNvContentPartPr/>
                <p14:nvPr/>
              </p14:nvContentPartPr>
              <p14:xfrm>
                <a:off x="12449280" y="9939674"/>
                <a:ext cx="1349640" cy="9774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419400" y="9879554"/>
                  <a:ext cx="1409400" cy="10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14:cNvPr>
                <p14:cNvContentPartPr/>
                <p14:nvPr/>
              </p14:nvContentPartPr>
              <p14:xfrm>
                <a:off x="11863200" y="10456994"/>
                <a:ext cx="374400" cy="5439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833320" y="10396874"/>
                  <a:ext cx="43452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14:cNvPr>
                <p14:cNvContentPartPr/>
                <p14:nvPr/>
              </p14:nvContentPartPr>
              <p14:xfrm>
                <a:off x="9518520" y="10150994"/>
                <a:ext cx="278280" cy="8024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488640" y="10090874"/>
                  <a:ext cx="338400" cy="9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14:cNvPr>
                <p14:cNvContentPartPr/>
                <p14:nvPr/>
              </p14:nvContentPartPr>
              <p14:xfrm>
                <a:off x="10189920" y="4711754"/>
                <a:ext cx="524880" cy="5626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160040" y="4651634"/>
                  <a:ext cx="58500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14:cNvPr>
                <p14:cNvContentPartPr/>
                <p14:nvPr/>
              </p14:nvContentPartPr>
              <p14:xfrm>
                <a:off x="14745720" y="7080554"/>
                <a:ext cx="190080" cy="4982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715480" y="7020434"/>
                  <a:ext cx="2498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14:cNvPr>
                <p14:cNvContentPartPr/>
                <p14:nvPr/>
              </p14:nvContentPartPr>
              <p14:xfrm>
                <a:off x="9021000" y="4110914"/>
                <a:ext cx="779760" cy="27813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91120" y="4050794"/>
                  <a:ext cx="839520" cy="29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A0FBB51-0F43-4D4B-A3FC-00D8E556F598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0A8824B-8438-479F-A1E9-D96D96881085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B688E6F-862A-494C-BAE5-7045DA9BB8E1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48623DE-977F-43CB-A125-94C16F84AECF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26E42F9-D104-4370-BF4E-3E2925C9A936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E13BE05-C7AD-4FB4-8F33-AC096213747F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D66A840-2927-47E6-99B3-547F76ECFFF0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37F0A8E-A059-4CE6-BD0D-AAA93F09912B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769D1C5-0350-4A63-B48A-24082CF7FE23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B650BD7-25CF-4181-A56B-350A3A9D02C4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844A51A-86AE-4282-BB4C-FC878A019716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C8439AC-0FE7-4872-91E8-4D9ABB7762FD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871E33-71BF-4155-87E5-F17D73C97793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B750424-2A63-46F1-9252-1E921F140797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A52C4FD-54EA-4E07-8E1B-F247F4C19B0F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13869C-4F1A-43A1-B8AD-D0560A0A037B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30442AC-1137-4C6C-8678-899963D4E13F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59CA382-DE20-4477-AFBA-97A42C193445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2BE719D-9C3A-421B-9C09-C282E366C9BE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950E479-8934-4599-BC02-C29B7533AA5D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30B4135-0E6C-484F-A33E-81E0C43B551E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866071D-A977-47FE-9832-BCD7264FC682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087AE7F-97B4-456A-A494-EE3F3E951441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C5205D8-17DD-423F-83C9-9344DA44E4CC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C9001CA-2577-49C1-8D3A-9C2496FF9A0E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3904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78A2A9A-B01D-42EA-A3C5-34316642C95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32719" y="10421601"/>
            <a:ext cx="1553303" cy="2809651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F102D2-A076-4751-AEA9-4C5B6B6FE5C8}"/>
              </a:ext>
            </a:extLst>
          </p:cNvPr>
          <p:cNvSpPr txBox="1"/>
          <p:nvPr/>
        </p:nvSpPr>
        <p:spPr>
          <a:xfrm>
            <a:off x="13318835" y="10421601"/>
            <a:ext cx="371565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0" i="0" u="none" strike="noStrike" baseline="0" dirty="0">
                <a:effectLst>
                  <a:glow rad="685800">
                    <a:srgbClr val="FDFFDA">
                      <a:alpha val="43000"/>
                    </a:srgbClr>
                  </a:glow>
                </a:effectLst>
                <a:latin typeface="CIDFont+F3"/>
              </a:rPr>
              <a:t>A matrix heat chart</a:t>
            </a:r>
            <a:endParaRPr lang="en-US" sz="4800" dirty="0">
              <a:effectLst>
                <a:glow rad="685800">
                  <a:srgbClr val="FDFFDA">
                    <a:alpha val="43000"/>
                  </a:srgbClr>
                </a:glow>
              </a:effectLst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3EA37B89-6E35-4DAC-9E25-64FB0CED36A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3F0C08-4AD6-4455-ACC1-2EEB33FFC274}"/>
              </a:ext>
            </a:extLst>
          </p:cNvPr>
          <p:cNvSpPr txBox="1"/>
          <p:nvPr/>
        </p:nvSpPr>
        <p:spPr>
          <a:xfrm>
            <a:off x="3843159" y="2942631"/>
            <a:ext cx="1261304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Distance functions to reduce accidental complexity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Customization of views according to the "distance" between artefacts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Socio-technical traceability language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Confidence / Energy valuation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Visualization parameters</a:t>
            </a:r>
          </a:p>
          <a:p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83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279">
            <a:extLst>
              <a:ext uri="{FF2B5EF4-FFF2-40B4-BE49-F238E27FC236}">
                <a16:creationId xmlns:a16="http://schemas.microsoft.com/office/drawing/2014/main" id="{F2B1DC5E-2F1D-483D-A7F6-AB852C27A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329" y="3179239"/>
            <a:ext cx="11552921" cy="813276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D7A7B9-4337-43A1-A14D-6FE2CC0B165D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C0C8587-9570-456F-8B71-4CF1C166E5DF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of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16886A50-524D-40AE-8DF4-5CBEFE5176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048"/>
          <a:stretch/>
        </p:blipFill>
        <p:spPr>
          <a:xfrm>
            <a:off x="15880650" y="9168034"/>
            <a:ext cx="1445131" cy="192207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82" name="Group 281">
            <a:extLst>
              <a:ext uri="{FF2B5EF4-FFF2-40B4-BE49-F238E27FC236}">
                <a16:creationId xmlns:a16="http://schemas.microsoft.com/office/drawing/2014/main" id="{10EDEAF8-4CD9-4665-B165-5FF8DBE5107C}"/>
              </a:ext>
            </a:extLst>
          </p:cNvPr>
          <p:cNvGrpSpPr/>
          <p:nvPr/>
        </p:nvGrpSpPr>
        <p:grpSpPr>
          <a:xfrm>
            <a:off x="5890564" y="3632245"/>
            <a:ext cx="11115983" cy="7126205"/>
            <a:chOff x="5890564" y="3632245"/>
            <a:chExt cx="11115983" cy="7126205"/>
          </a:xfrm>
        </p:grpSpPr>
        <p:sp>
          <p:nvSpPr>
            <p:cNvPr id="202" name="Arrow: Left-Right 201">
              <a:extLst>
                <a:ext uri="{FF2B5EF4-FFF2-40B4-BE49-F238E27FC236}">
                  <a16:creationId xmlns:a16="http://schemas.microsoft.com/office/drawing/2014/main" id="{B4AFCDC4-6A52-4A5F-B831-A1CD88676831}"/>
                </a:ext>
              </a:extLst>
            </p:cNvPr>
            <p:cNvSpPr/>
            <p:nvPr/>
          </p:nvSpPr>
          <p:spPr>
            <a:xfrm rot="2862706">
              <a:off x="10488568" y="8398088"/>
              <a:ext cx="2201605" cy="691404"/>
            </a:xfrm>
            <a:prstGeom prst="leftRightArrow">
              <a:avLst>
                <a:gd name="adj1" fmla="val 60489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Arrow: Left-Right 202">
              <a:extLst>
                <a:ext uri="{FF2B5EF4-FFF2-40B4-BE49-F238E27FC236}">
                  <a16:creationId xmlns:a16="http://schemas.microsoft.com/office/drawing/2014/main" id="{C004EFA7-1863-47ED-8151-57AE286DE89A}"/>
                </a:ext>
              </a:extLst>
            </p:cNvPr>
            <p:cNvSpPr/>
            <p:nvPr/>
          </p:nvSpPr>
          <p:spPr>
            <a:xfrm rot="6476095">
              <a:off x="16227120" y="5261901"/>
              <a:ext cx="779724" cy="298224"/>
            </a:xfrm>
            <a:prstGeom prst="leftRightArrow">
              <a:avLst>
                <a:gd name="adj1" fmla="val 60489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Arrow: Left-Right 203">
              <a:extLst>
                <a:ext uri="{FF2B5EF4-FFF2-40B4-BE49-F238E27FC236}">
                  <a16:creationId xmlns:a16="http://schemas.microsoft.com/office/drawing/2014/main" id="{6AA050AD-57EA-47EB-89DC-0E569BBBDFFB}"/>
                </a:ext>
              </a:extLst>
            </p:cNvPr>
            <p:cNvSpPr/>
            <p:nvPr/>
          </p:nvSpPr>
          <p:spPr>
            <a:xfrm rot="8510092">
              <a:off x="10828977" y="7096512"/>
              <a:ext cx="662335" cy="298224"/>
            </a:xfrm>
            <a:prstGeom prst="leftRightArrow">
              <a:avLst>
                <a:gd name="adj1" fmla="val 41828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Arrow: Left-Right 204">
              <a:extLst>
                <a:ext uri="{FF2B5EF4-FFF2-40B4-BE49-F238E27FC236}">
                  <a16:creationId xmlns:a16="http://schemas.microsoft.com/office/drawing/2014/main" id="{88E27343-E38F-4280-BE0A-EAA1D72ED881}"/>
                </a:ext>
              </a:extLst>
            </p:cNvPr>
            <p:cNvSpPr/>
            <p:nvPr/>
          </p:nvSpPr>
          <p:spPr>
            <a:xfrm rot="9999675">
              <a:off x="10957451" y="7263239"/>
              <a:ext cx="1155554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Arrow: Left-Right 205">
              <a:extLst>
                <a:ext uri="{FF2B5EF4-FFF2-40B4-BE49-F238E27FC236}">
                  <a16:creationId xmlns:a16="http://schemas.microsoft.com/office/drawing/2014/main" id="{1C4C41DA-CEF8-4A51-8D45-1B42A71A1BC2}"/>
                </a:ext>
              </a:extLst>
            </p:cNvPr>
            <p:cNvSpPr/>
            <p:nvPr/>
          </p:nvSpPr>
          <p:spPr>
            <a:xfrm rot="7706719">
              <a:off x="9685156" y="8162227"/>
              <a:ext cx="968840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Arrow: Left-Right 206">
              <a:extLst>
                <a:ext uri="{FF2B5EF4-FFF2-40B4-BE49-F238E27FC236}">
                  <a16:creationId xmlns:a16="http://schemas.microsoft.com/office/drawing/2014/main" id="{98330D02-ECA3-43F2-9527-4BAAD6F70D8F}"/>
                </a:ext>
              </a:extLst>
            </p:cNvPr>
            <p:cNvSpPr/>
            <p:nvPr/>
          </p:nvSpPr>
          <p:spPr>
            <a:xfrm rot="11791804">
              <a:off x="9899765" y="8738847"/>
              <a:ext cx="660370" cy="298224"/>
            </a:xfrm>
            <a:prstGeom prst="leftRightArrow">
              <a:avLst>
                <a:gd name="adj1" fmla="val 786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Arrow: Left-Right 207">
              <a:extLst>
                <a:ext uri="{FF2B5EF4-FFF2-40B4-BE49-F238E27FC236}">
                  <a16:creationId xmlns:a16="http://schemas.microsoft.com/office/drawing/2014/main" id="{1F255D19-4E2B-4A75-9553-C72B75889CFF}"/>
                </a:ext>
              </a:extLst>
            </p:cNvPr>
            <p:cNvSpPr/>
            <p:nvPr/>
          </p:nvSpPr>
          <p:spPr>
            <a:xfrm rot="16200000">
              <a:off x="10211864" y="8283851"/>
              <a:ext cx="911359" cy="298224"/>
            </a:xfrm>
            <a:prstGeom prst="leftRightArrow">
              <a:avLst>
                <a:gd name="adj1" fmla="val 78607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Arrow: Left-Right 208">
              <a:extLst>
                <a:ext uri="{FF2B5EF4-FFF2-40B4-BE49-F238E27FC236}">
                  <a16:creationId xmlns:a16="http://schemas.microsoft.com/office/drawing/2014/main" id="{E7F5EC67-FEED-414E-B261-DA5644F30486}"/>
                </a:ext>
              </a:extLst>
            </p:cNvPr>
            <p:cNvSpPr/>
            <p:nvPr/>
          </p:nvSpPr>
          <p:spPr>
            <a:xfrm rot="13643192">
              <a:off x="12329938" y="7436672"/>
              <a:ext cx="503637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Arrow: Left-Right 209">
              <a:extLst>
                <a:ext uri="{FF2B5EF4-FFF2-40B4-BE49-F238E27FC236}">
                  <a16:creationId xmlns:a16="http://schemas.microsoft.com/office/drawing/2014/main" id="{E3FF5857-6848-43C2-ACBD-1F7D51489B67}"/>
                </a:ext>
              </a:extLst>
            </p:cNvPr>
            <p:cNvSpPr/>
            <p:nvPr/>
          </p:nvSpPr>
          <p:spPr>
            <a:xfrm rot="16200000">
              <a:off x="11042721" y="4182668"/>
              <a:ext cx="641655" cy="298224"/>
            </a:xfrm>
            <a:prstGeom prst="leftRightArrow">
              <a:avLst>
                <a:gd name="adj1" fmla="val 47382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Arrow: Left-Right 210">
              <a:extLst>
                <a:ext uri="{FF2B5EF4-FFF2-40B4-BE49-F238E27FC236}">
                  <a16:creationId xmlns:a16="http://schemas.microsoft.com/office/drawing/2014/main" id="{0395959F-0C98-4303-8AC6-CAA535F2B50A}"/>
                </a:ext>
              </a:extLst>
            </p:cNvPr>
            <p:cNvSpPr/>
            <p:nvPr/>
          </p:nvSpPr>
          <p:spPr>
            <a:xfrm rot="19007993">
              <a:off x="12348270" y="5466474"/>
              <a:ext cx="456822" cy="298224"/>
            </a:xfrm>
            <a:prstGeom prst="leftRightArrow">
              <a:avLst>
                <a:gd name="adj1" fmla="val 68321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Arrow: Left-Right 211">
              <a:extLst>
                <a:ext uri="{FF2B5EF4-FFF2-40B4-BE49-F238E27FC236}">
                  <a16:creationId xmlns:a16="http://schemas.microsoft.com/office/drawing/2014/main" id="{1BD2050A-DA98-420C-9604-A2135A57BD8D}"/>
                </a:ext>
              </a:extLst>
            </p:cNvPr>
            <p:cNvSpPr/>
            <p:nvPr/>
          </p:nvSpPr>
          <p:spPr>
            <a:xfrm rot="14392465">
              <a:off x="10703361" y="4228296"/>
              <a:ext cx="714462" cy="298224"/>
            </a:xfrm>
            <a:prstGeom prst="leftRightArrow">
              <a:avLst>
                <a:gd name="adj1" fmla="val 1655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Arrow: Left-Right 212">
              <a:extLst>
                <a:ext uri="{FF2B5EF4-FFF2-40B4-BE49-F238E27FC236}">
                  <a16:creationId xmlns:a16="http://schemas.microsoft.com/office/drawing/2014/main" id="{8DC35284-46FF-4648-9B40-F90D4C468E00}"/>
                </a:ext>
              </a:extLst>
            </p:cNvPr>
            <p:cNvSpPr/>
            <p:nvPr/>
          </p:nvSpPr>
          <p:spPr>
            <a:xfrm rot="20240620">
              <a:off x="11622396" y="4522387"/>
              <a:ext cx="715666" cy="298224"/>
            </a:xfrm>
            <a:prstGeom prst="leftRightArrow">
              <a:avLst>
                <a:gd name="adj1" fmla="val 1655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Arrow: Left-Right 213">
              <a:extLst>
                <a:ext uri="{FF2B5EF4-FFF2-40B4-BE49-F238E27FC236}">
                  <a16:creationId xmlns:a16="http://schemas.microsoft.com/office/drawing/2014/main" id="{ADAEECFE-69B8-47A4-BEC8-B6678250F6CF}"/>
                </a:ext>
              </a:extLst>
            </p:cNvPr>
            <p:cNvSpPr/>
            <p:nvPr/>
          </p:nvSpPr>
          <p:spPr>
            <a:xfrm rot="16200000">
              <a:off x="9676114" y="4249048"/>
              <a:ext cx="687969" cy="298224"/>
            </a:xfrm>
            <a:prstGeom prst="leftRightArrow">
              <a:avLst>
                <a:gd name="adj1" fmla="val 4636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Arrow: Left-Right 214">
              <a:extLst>
                <a:ext uri="{FF2B5EF4-FFF2-40B4-BE49-F238E27FC236}">
                  <a16:creationId xmlns:a16="http://schemas.microsoft.com/office/drawing/2014/main" id="{8901FCE7-FBDD-4C78-96EB-12B718D6EBBC}"/>
                </a:ext>
              </a:extLst>
            </p:cNvPr>
            <p:cNvSpPr/>
            <p:nvPr/>
          </p:nvSpPr>
          <p:spPr>
            <a:xfrm rot="11126939">
              <a:off x="9604777" y="7417807"/>
              <a:ext cx="743569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Arrow: Left-Right 215">
              <a:extLst>
                <a:ext uri="{FF2B5EF4-FFF2-40B4-BE49-F238E27FC236}">
                  <a16:creationId xmlns:a16="http://schemas.microsoft.com/office/drawing/2014/main" id="{459BD0F4-652C-4F26-ADCB-97693CC1A66B}"/>
                </a:ext>
              </a:extLst>
            </p:cNvPr>
            <p:cNvSpPr/>
            <p:nvPr/>
          </p:nvSpPr>
          <p:spPr>
            <a:xfrm rot="8724310">
              <a:off x="9408480" y="7988403"/>
              <a:ext cx="1096693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Arrow: Left-Right 216">
              <a:extLst>
                <a:ext uri="{FF2B5EF4-FFF2-40B4-BE49-F238E27FC236}">
                  <a16:creationId xmlns:a16="http://schemas.microsoft.com/office/drawing/2014/main" id="{1F1E482F-EF44-4D14-ADDA-A11678C35018}"/>
                </a:ext>
              </a:extLst>
            </p:cNvPr>
            <p:cNvSpPr/>
            <p:nvPr/>
          </p:nvSpPr>
          <p:spPr>
            <a:xfrm rot="7010596">
              <a:off x="10552805" y="6864448"/>
              <a:ext cx="827357" cy="298224"/>
            </a:xfrm>
            <a:prstGeom prst="leftRightArrow">
              <a:avLst>
                <a:gd name="adj1" fmla="val 64008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Arrow: Left-Right 217">
              <a:extLst>
                <a:ext uri="{FF2B5EF4-FFF2-40B4-BE49-F238E27FC236}">
                  <a16:creationId xmlns:a16="http://schemas.microsoft.com/office/drawing/2014/main" id="{2C8194C2-F320-405D-8C5A-72E07C01827A}"/>
                </a:ext>
              </a:extLst>
            </p:cNvPr>
            <p:cNvSpPr/>
            <p:nvPr/>
          </p:nvSpPr>
          <p:spPr>
            <a:xfrm rot="4298945">
              <a:off x="9506649" y="6429210"/>
              <a:ext cx="1627945" cy="298224"/>
            </a:xfrm>
            <a:prstGeom prst="leftRightArrow">
              <a:avLst>
                <a:gd name="adj1" fmla="val 41828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Arrow: Left-Right 218">
              <a:extLst>
                <a:ext uri="{FF2B5EF4-FFF2-40B4-BE49-F238E27FC236}">
                  <a16:creationId xmlns:a16="http://schemas.microsoft.com/office/drawing/2014/main" id="{CAE61E35-04CC-4A8A-8616-87B188A701EC}"/>
                </a:ext>
              </a:extLst>
            </p:cNvPr>
            <p:cNvSpPr/>
            <p:nvPr/>
          </p:nvSpPr>
          <p:spPr>
            <a:xfrm rot="9534032">
              <a:off x="12432866" y="6762258"/>
              <a:ext cx="1354222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Arrow: Left-Right 219">
              <a:extLst>
                <a:ext uri="{FF2B5EF4-FFF2-40B4-BE49-F238E27FC236}">
                  <a16:creationId xmlns:a16="http://schemas.microsoft.com/office/drawing/2014/main" id="{4F1F134A-C4CF-40A5-86C1-8287FA73D390}"/>
                </a:ext>
              </a:extLst>
            </p:cNvPr>
            <p:cNvSpPr/>
            <p:nvPr/>
          </p:nvSpPr>
          <p:spPr>
            <a:xfrm rot="9327884">
              <a:off x="9339648" y="5680601"/>
              <a:ext cx="564671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Arrow: Left-Right 220">
              <a:extLst>
                <a:ext uri="{FF2B5EF4-FFF2-40B4-BE49-F238E27FC236}">
                  <a16:creationId xmlns:a16="http://schemas.microsoft.com/office/drawing/2014/main" id="{6093AE7E-23C9-4324-A309-374C57BCEDC7}"/>
                </a:ext>
              </a:extLst>
            </p:cNvPr>
            <p:cNvSpPr/>
            <p:nvPr/>
          </p:nvSpPr>
          <p:spPr>
            <a:xfrm rot="1853985">
              <a:off x="9251213" y="4538463"/>
              <a:ext cx="609942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Arrow: Left-Right 221">
              <a:extLst>
                <a:ext uri="{FF2B5EF4-FFF2-40B4-BE49-F238E27FC236}">
                  <a16:creationId xmlns:a16="http://schemas.microsoft.com/office/drawing/2014/main" id="{937225E6-7E0F-4598-8257-86C8D9150947}"/>
                </a:ext>
              </a:extLst>
            </p:cNvPr>
            <p:cNvSpPr/>
            <p:nvPr/>
          </p:nvSpPr>
          <p:spPr>
            <a:xfrm rot="1302154">
              <a:off x="6195714" y="5609128"/>
              <a:ext cx="553622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Arrow: Left-Right 222">
              <a:extLst>
                <a:ext uri="{FF2B5EF4-FFF2-40B4-BE49-F238E27FC236}">
                  <a16:creationId xmlns:a16="http://schemas.microsoft.com/office/drawing/2014/main" id="{986796FA-B72E-4674-AC7E-F7BCFD31DBEE}"/>
                </a:ext>
              </a:extLst>
            </p:cNvPr>
            <p:cNvSpPr/>
            <p:nvPr/>
          </p:nvSpPr>
          <p:spPr>
            <a:xfrm rot="18773479">
              <a:off x="7137003" y="5314237"/>
              <a:ext cx="712699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Arrow: Left-Right 223">
              <a:extLst>
                <a:ext uri="{FF2B5EF4-FFF2-40B4-BE49-F238E27FC236}">
                  <a16:creationId xmlns:a16="http://schemas.microsoft.com/office/drawing/2014/main" id="{8D56E025-CEE4-4F80-98F3-035F1CFEED5C}"/>
                </a:ext>
              </a:extLst>
            </p:cNvPr>
            <p:cNvSpPr/>
            <p:nvPr/>
          </p:nvSpPr>
          <p:spPr>
            <a:xfrm rot="1025286">
              <a:off x="7350395" y="5935621"/>
              <a:ext cx="783906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2CA02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Arrow: Left-Right 224">
              <a:extLst>
                <a:ext uri="{FF2B5EF4-FFF2-40B4-BE49-F238E27FC236}">
                  <a16:creationId xmlns:a16="http://schemas.microsoft.com/office/drawing/2014/main" id="{0AC8B283-4398-4B6A-BBD9-AAD6807C4908}"/>
                </a:ext>
              </a:extLst>
            </p:cNvPr>
            <p:cNvSpPr/>
            <p:nvPr/>
          </p:nvSpPr>
          <p:spPr>
            <a:xfrm rot="6434939">
              <a:off x="14417360" y="8243587"/>
              <a:ext cx="750450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Arrow: Left-Right 225">
              <a:extLst>
                <a:ext uri="{FF2B5EF4-FFF2-40B4-BE49-F238E27FC236}">
                  <a16:creationId xmlns:a16="http://schemas.microsoft.com/office/drawing/2014/main" id="{7BD5DB19-ADD6-4F36-A139-FC34F4A90615}"/>
                </a:ext>
              </a:extLst>
            </p:cNvPr>
            <p:cNvSpPr/>
            <p:nvPr/>
          </p:nvSpPr>
          <p:spPr>
            <a:xfrm rot="2930433">
              <a:off x="12327351" y="6233141"/>
              <a:ext cx="448389" cy="298224"/>
            </a:xfrm>
            <a:prstGeom prst="leftRightArrow">
              <a:avLst>
                <a:gd name="adj1" fmla="val 4254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406C264C-3CF0-41F5-92AF-798EAAE8E1DD}"/>
                </a:ext>
              </a:extLst>
            </p:cNvPr>
            <p:cNvSpPr/>
            <p:nvPr/>
          </p:nvSpPr>
          <p:spPr>
            <a:xfrm>
              <a:off x="9000925" y="7181016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AB1C2E89-1160-4B1C-9422-28B0954CF010}"/>
                </a:ext>
              </a:extLst>
            </p:cNvPr>
            <p:cNvSpPr/>
            <p:nvPr/>
          </p:nvSpPr>
          <p:spPr>
            <a:xfrm>
              <a:off x="10349979" y="7349308"/>
              <a:ext cx="618784" cy="61878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18FB9EBD-CBBF-4829-B37B-C8935190A10B}"/>
                </a:ext>
              </a:extLst>
            </p:cNvPr>
            <p:cNvSpPr/>
            <p:nvPr/>
          </p:nvSpPr>
          <p:spPr>
            <a:xfrm>
              <a:off x="11876388" y="5691219"/>
              <a:ext cx="618784" cy="61878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4269BD31-8D63-49A7-8816-8D7E2AA65091}"/>
                </a:ext>
              </a:extLst>
            </p:cNvPr>
            <p:cNvSpPr/>
            <p:nvPr/>
          </p:nvSpPr>
          <p:spPr>
            <a:xfrm>
              <a:off x="12106886" y="7032961"/>
              <a:ext cx="381916" cy="381916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C797BAC-1065-4487-AFCB-E55C6BC4D1F2}"/>
                </a:ext>
              </a:extLst>
            </p:cNvPr>
            <p:cNvSpPr/>
            <p:nvPr/>
          </p:nvSpPr>
          <p:spPr>
            <a:xfrm>
              <a:off x="6727512" y="5652629"/>
              <a:ext cx="618784" cy="618784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1ED0366-01E8-426C-ABA2-8A99F7DBFD6D}"/>
                </a:ext>
              </a:extLst>
            </p:cNvPr>
            <p:cNvSpPr/>
            <p:nvPr/>
          </p:nvSpPr>
          <p:spPr>
            <a:xfrm>
              <a:off x="9748614" y="4742145"/>
              <a:ext cx="539454" cy="53945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4729258A-AE8F-4EFC-972C-ED349DD0E839}"/>
                </a:ext>
              </a:extLst>
            </p:cNvPr>
            <p:cNvSpPr/>
            <p:nvPr/>
          </p:nvSpPr>
          <p:spPr>
            <a:xfrm>
              <a:off x="12226476" y="9510288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79D56592-4303-4015-958E-775293F494B9}"/>
                </a:ext>
              </a:extLst>
            </p:cNvPr>
            <p:cNvSpPr/>
            <p:nvPr/>
          </p:nvSpPr>
          <p:spPr>
            <a:xfrm>
              <a:off x="14297315" y="8730588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821EF6EF-96A0-4F28-84F9-BD8BAA50D90E}"/>
                </a:ext>
              </a:extLst>
            </p:cNvPr>
            <p:cNvSpPr/>
            <p:nvPr/>
          </p:nvSpPr>
          <p:spPr>
            <a:xfrm>
              <a:off x="16149780" y="5753367"/>
              <a:ext cx="494488" cy="494488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4F35299F-ABD7-4EC0-970D-9149AD8815E5}"/>
                </a:ext>
              </a:extLst>
            </p:cNvPr>
            <p:cNvSpPr/>
            <p:nvPr/>
          </p:nvSpPr>
          <p:spPr>
            <a:xfrm>
              <a:off x="16614789" y="4691042"/>
              <a:ext cx="391758" cy="391758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0D25C125-9390-42F3-8F08-1E87E5005804}"/>
                </a:ext>
              </a:extLst>
            </p:cNvPr>
            <p:cNvSpPr/>
            <p:nvPr/>
          </p:nvSpPr>
          <p:spPr>
            <a:xfrm>
              <a:off x="13715463" y="6267733"/>
              <a:ext cx="618784" cy="61878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7FA90B8C-B967-436D-80AA-CB77AB208D74}"/>
                </a:ext>
              </a:extLst>
            </p:cNvPr>
            <p:cNvSpPr/>
            <p:nvPr/>
          </p:nvSpPr>
          <p:spPr>
            <a:xfrm>
              <a:off x="11378356" y="6789926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2746ED1-F01A-4803-AF77-A8E7B535DBE2}"/>
                </a:ext>
              </a:extLst>
            </p:cNvPr>
            <p:cNvSpPr/>
            <p:nvPr/>
          </p:nvSpPr>
          <p:spPr>
            <a:xfrm flipV="1">
              <a:off x="12732992" y="5276528"/>
              <a:ext cx="183722" cy="19165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47E6879F-AFE2-49F1-BEC7-A1B9C9260514}"/>
                </a:ext>
              </a:extLst>
            </p:cNvPr>
            <p:cNvSpPr/>
            <p:nvPr/>
          </p:nvSpPr>
          <p:spPr>
            <a:xfrm>
              <a:off x="8921300" y="8298047"/>
              <a:ext cx="589297" cy="58929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291666EB-241B-4119-9067-A151EB70F745}"/>
                </a:ext>
              </a:extLst>
            </p:cNvPr>
            <p:cNvSpPr/>
            <p:nvPr/>
          </p:nvSpPr>
          <p:spPr>
            <a:xfrm>
              <a:off x="9488892" y="8628672"/>
              <a:ext cx="414750" cy="41475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F95F41A3-BBC1-4C29-90E4-1C58479EC459}"/>
                </a:ext>
              </a:extLst>
            </p:cNvPr>
            <p:cNvSpPr/>
            <p:nvPr/>
          </p:nvSpPr>
          <p:spPr>
            <a:xfrm>
              <a:off x="8982459" y="432137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3CA90134-8857-489A-A2BD-AA9459D7DE1C}"/>
                </a:ext>
              </a:extLst>
            </p:cNvPr>
            <p:cNvSpPr/>
            <p:nvPr/>
          </p:nvSpPr>
          <p:spPr>
            <a:xfrm>
              <a:off x="9033648" y="5778328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201A4561-9C6F-469A-8345-7C62A382EAA9}"/>
                </a:ext>
              </a:extLst>
            </p:cNvPr>
            <p:cNvSpPr/>
            <p:nvPr/>
          </p:nvSpPr>
          <p:spPr>
            <a:xfrm>
              <a:off x="8424628" y="574379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Arrow: Left-Right 244">
              <a:extLst>
                <a:ext uri="{FF2B5EF4-FFF2-40B4-BE49-F238E27FC236}">
                  <a16:creationId xmlns:a16="http://schemas.microsoft.com/office/drawing/2014/main" id="{E895A8F1-27B3-42BE-851A-E9B60A0409A9}"/>
                </a:ext>
              </a:extLst>
            </p:cNvPr>
            <p:cNvSpPr/>
            <p:nvPr/>
          </p:nvSpPr>
          <p:spPr>
            <a:xfrm rot="10800000">
              <a:off x="8677110" y="5772328"/>
              <a:ext cx="413020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3F35C44E-6C03-4082-9D2E-7BBD440BC38F}"/>
                </a:ext>
              </a:extLst>
            </p:cNvPr>
            <p:cNvSpPr/>
            <p:nvPr/>
          </p:nvSpPr>
          <p:spPr>
            <a:xfrm>
              <a:off x="7686347" y="4932905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3FDF4427-2D18-4E4A-913D-17447C97DB11}"/>
                </a:ext>
              </a:extLst>
            </p:cNvPr>
            <p:cNvSpPr/>
            <p:nvPr/>
          </p:nvSpPr>
          <p:spPr>
            <a:xfrm>
              <a:off x="5890564" y="5415801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5D3B3BF3-B791-43A2-AF6E-B8F44EF15B9D}"/>
                </a:ext>
              </a:extLst>
            </p:cNvPr>
            <p:cNvSpPr/>
            <p:nvPr/>
          </p:nvSpPr>
          <p:spPr>
            <a:xfrm>
              <a:off x="11097593" y="6317443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Arrow: Left-Right 248">
              <a:extLst>
                <a:ext uri="{FF2B5EF4-FFF2-40B4-BE49-F238E27FC236}">
                  <a16:creationId xmlns:a16="http://schemas.microsoft.com/office/drawing/2014/main" id="{9EB18249-6EA6-491C-8170-9DF136EADFBD}"/>
                </a:ext>
              </a:extLst>
            </p:cNvPr>
            <p:cNvSpPr/>
            <p:nvPr/>
          </p:nvSpPr>
          <p:spPr>
            <a:xfrm rot="7925513">
              <a:off x="11858105" y="10102877"/>
              <a:ext cx="583694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E5A9A55-A573-4BA9-B609-36B66F93717F}"/>
                </a:ext>
              </a:extLst>
            </p:cNvPr>
            <p:cNvSpPr/>
            <p:nvPr/>
          </p:nvSpPr>
          <p:spPr>
            <a:xfrm rot="17503613">
              <a:off x="11681353" y="10433816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2E184049-B1E3-49CE-81A2-10D74F41D714}"/>
                </a:ext>
              </a:extLst>
            </p:cNvPr>
            <p:cNvSpPr/>
            <p:nvPr/>
          </p:nvSpPr>
          <p:spPr>
            <a:xfrm>
              <a:off x="14811998" y="7704733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F75A526C-6571-4231-9104-70E6286DB38C}"/>
                </a:ext>
              </a:extLst>
            </p:cNvPr>
            <p:cNvSpPr/>
            <p:nvPr/>
          </p:nvSpPr>
          <p:spPr>
            <a:xfrm>
              <a:off x="12308102" y="4276049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066B341A-1585-44A5-9D0A-747D39F1B063}"/>
                </a:ext>
              </a:extLst>
            </p:cNvPr>
            <p:cNvSpPr/>
            <p:nvPr/>
          </p:nvSpPr>
          <p:spPr>
            <a:xfrm>
              <a:off x="11216039" y="3666491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6EB514AA-5CED-467C-9284-EF2E0129F39F}"/>
                </a:ext>
              </a:extLst>
            </p:cNvPr>
            <p:cNvSpPr/>
            <p:nvPr/>
          </p:nvSpPr>
          <p:spPr>
            <a:xfrm>
              <a:off x="9802699" y="3632245"/>
              <a:ext cx="455798" cy="420153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024458D9-F8FE-4942-9862-812D79E38FD8}"/>
                </a:ext>
              </a:extLst>
            </p:cNvPr>
            <p:cNvSpPr/>
            <p:nvPr/>
          </p:nvSpPr>
          <p:spPr>
            <a:xfrm>
              <a:off x="11045639" y="4652607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D2A45F72-CBF5-4671-8EAD-781745555FE3}"/>
                </a:ext>
              </a:extLst>
            </p:cNvPr>
            <p:cNvSpPr/>
            <p:nvPr/>
          </p:nvSpPr>
          <p:spPr>
            <a:xfrm>
              <a:off x="10538728" y="8910059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Arrow: Left-Right 256">
              <a:extLst>
                <a:ext uri="{FF2B5EF4-FFF2-40B4-BE49-F238E27FC236}">
                  <a16:creationId xmlns:a16="http://schemas.microsoft.com/office/drawing/2014/main" id="{44305CD9-3C70-46EA-B8E7-2BF011BC0324}"/>
                </a:ext>
              </a:extLst>
            </p:cNvPr>
            <p:cNvSpPr/>
            <p:nvPr/>
          </p:nvSpPr>
          <p:spPr>
            <a:xfrm>
              <a:off x="9067331" y="4832279"/>
              <a:ext cx="669216" cy="298224"/>
            </a:xfrm>
            <a:prstGeom prst="leftRightArrow">
              <a:avLst>
                <a:gd name="adj1" fmla="val 4636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AD1D7E87-4D58-4BFF-B847-6F4835D15216}"/>
                </a:ext>
              </a:extLst>
            </p:cNvPr>
            <p:cNvSpPr/>
            <p:nvPr/>
          </p:nvSpPr>
          <p:spPr>
            <a:xfrm>
              <a:off x="9835912" y="5474048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9CADF90-045D-4FE8-AD2B-648E75421C72}"/>
                </a:ext>
              </a:extLst>
            </p:cNvPr>
            <p:cNvSpPr/>
            <p:nvPr/>
          </p:nvSpPr>
          <p:spPr>
            <a:xfrm>
              <a:off x="12649980" y="6511979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5B4C805A-F1FF-4E20-A84C-D1A7743198E5}"/>
                </a:ext>
              </a:extLst>
            </p:cNvPr>
            <p:cNvSpPr/>
            <p:nvPr/>
          </p:nvSpPr>
          <p:spPr>
            <a:xfrm>
              <a:off x="8753664" y="4824170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69F00D86-05F0-486F-A882-38E02A8B0058}"/>
                </a:ext>
              </a:extLst>
            </p:cNvPr>
            <p:cNvSpPr/>
            <p:nvPr/>
          </p:nvSpPr>
          <p:spPr>
            <a:xfrm>
              <a:off x="8135665" y="6082602"/>
              <a:ext cx="320506" cy="320506"/>
            </a:xfrm>
            <a:prstGeom prst="ellipse">
              <a:avLst/>
            </a:prstGeom>
            <a:solidFill>
              <a:srgbClr val="2CA02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B7B90FFA-A1EB-4FFB-8BA6-A0B06D56260F}"/>
                </a:ext>
              </a:extLst>
            </p:cNvPr>
            <p:cNvSpPr/>
            <p:nvPr/>
          </p:nvSpPr>
          <p:spPr>
            <a:xfrm>
              <a:off x="10629212" y="3772035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Arrow: Left-Right 262">
              <a:extLst>
                <a:ext uri="{FF2B5EF4-FFF2-40B4-BE49-F238E27FC236}">
                  <a16:creationId xmlns:a16="http://schemas.microsoft.com/office/drawing/2014/main" id="{C557EF5C-A7FE-4021-BAF4-AEF973A7FD24}"/>
                </a:ext>
              </a:extLst>
            </p:cNvPr>
            <p:cNvSpPr/>
            <p:nvPr/>
          </p:nvSpPr>
          <p:spPr>
            <a:xfrm rot="3091660">
              <a:off x="11396129" y="5128078"/>
              <a:ext cx="743840" cy="691404"/>
            </a:xfrm>
            <a:prstGeom prst="leftRightArrow">
              <a:avLst>
                <a:gd name="adj1" fmla="val 63806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CE9CCBE3-5745-40D7-B9BE-B2F402FB3FFE}"/>
                </a:ext>
              </a:extLst>
            </p:cNvPr>
            <p:cNvSpPr/>
            <p:nvPr/>
          </p:nvSpPr>
          <p:spPr>
            <a:xfrm>
              <a:off x="12701606" y="773537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032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9192</TotalTime>
  <Words>737</Words>
  <Application>Microsoft Office PowerPoint</Application>
  <PresentationFormat>Custom</PresentationFormat>
  <Paragraphs>324</Paragraphs>
  <Slides>27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Algerian</vt:lpstr>
      <vt:lpstr>Arial</vt:lpstr>
      <vt:lpstr>Bradley Hand ITC</vt:lpstr>
      <vt:lpstr>Calibri</vt:lpstr>
      <vt:lpstr>Calibri Light</vt:lpstr>
      <vt:lpstr>CIDFont+F2</vt:lpstr>
      <vt:lpstr>CIDFont+F3</vt:lpstr>
      <vt:lpstr>Times New Roman</vt:lpstr>
      <vt:lpstr>Office Theme</vt:lpstr>
      <vt:lpstr>Papyrus topology and complexity an automated overview </vt:lpstr>
      <vt:lpstr>PowerPoint Presentation</vt:lpstr>
      <vt:lpstr>HREF, urls, and protocols…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Working space</vt:lpstr>
      <vt:lpstr>PowerPoint Presentation</vt:lpstr>
      <vt:lpstr>PowerPoint Presentation</vt:lpstr>
      <vt:lpstr>PowerPoint Presentation</vt:lpstr>
      <vt:lpstr>Reference plastic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Batot Edouard Romari</dc:creator>
  <cp:lastModifiedBy>Batot Edouard Romari</cp:lastModifiedBy>
  <cp:revision>78</cp:revision>
  <dcterms:created xsi:type="dcterms:W3CDTF">2022-01-11T14:05:07Z</dcterms:created>
  <dcterms:modified xsi:type="dcterms:W3CDTF">2022-03-22T12:16:43Z</dcterms:modified>
</cp:coreProperties>
</file>